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57" r:id="rId6"/>
    <p:sldId id="265" r:id="rId7"/>
    <p:sldId id="260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a_UT\LEC\Data\Light_data\2011\Figures\figure_1_perms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0778391507031805E-2"/>
          <c:y val="8.7936382560330498E-2"/>
          <c:w val="0.81119814314255489"/>
          <c:h val="0.823679806481871"/>
        </c:manualLayout>
      </c:layout>
      <c:lineChart>
        <c:grouping val="standard"/>
        <c:ser>
          <c:idx val="0"/>
          <c:order val="0"/>
          <c:tx>
            <c:v>CO2 Flux</c:v>
          </c:tx>
          <c:spPr>
            <a:ln w="3175"/>
          </c:spPr>
          <c:marker>
            <c:symbol val="circle"/>
            <c:size val="2"/>
          </c:marker>
          <c:cat>
            <c:numRef>
              <c:f>TOA5_PERMS1_flux_20111025.dat!$A$1:$A$1700</c:f>
              <c:numCache>
                <c:formatCode>m/d/yy\ h:mm;@</c:formatCode>
                <c:ptCount val="1700"/>
                <c:pt idx="0">
                  <c:v>40827</c:v>
                </c:pt>
                <c:pt idx="1">
                  <c:v>40827.020833333336</c:v>
                </c:pt>
                <c:pt idx="2">
                  <c:v>40827.041666666657</c:v>
                </c:pt>
                <c:pt idx="3">
                  <c:v>40827.0625</c:v>
                </c:pt>
                <c:pt idx="4">
                  <c:v>40827.083333333336</c:v>
                </c:pt>
                <c:pt idx="5">
                  <c:v>40827.104166666657</c:v>
                </c:pt>
                <c:pt idx="6">
                  <c:v>40827.124999999993</c:v>
                </c:pt>
                <c:pt idx="7">
                  <c:v>40827.145833333336</c:v>
                </c:pt>
                <c:pt idx="8">
                  <c:v>40827.166666666657</c:v>
                </c:pt>
                <c:pt idx="9">
                  <c:v>40827.1875</c:v>
                </c:pt>
                <c:pt idx="10">
                  <c:v>40827.208333333336</c:v>
                </c:pt>
                <c:pt idx="11">
                  <c:v>40827.22916666665</c:v>
                </c:pt>
                <c:pt idx="12">
                  <c:v>40827.25</c:v>
                </c:pt>
                <c:pt idx="13">
                  <c:v>40827.270833333336</c:v>
                </c:pt>
                <c:pt idx="14">
                  <c:v>40827.29166666665</c:v>
                </c:pt>
                <c:pt idx="15">
                  <c:v>40827.312500000007</c:v>
                </c:pt>
                <c:pt idx="16">
                  <c:v>40827.333333333336</c:v>
                </c:pt>
                <c:pt idx="17">
                  <c:v>40827.354166666664</c:v>
                </c:pt>
                <c:pt idx="18">
                  <c:v>40827.375</c:v>
                </c:pt>
                <c:pt idx="19">
                  <c:v>40827.395833333336</c:v>
                </c:pt>
                <c:pt idx="20">
                  <c:v>40827.416666666664</c:v>
                </c:pt>
                <c:pt idx="21">
                  <c:v>40827.4375</c:v>
                </c:pt>
                <c:pt idx="22">
                  <c:v>40827.458333333343</c:v>
                </c:pt>
                <c:pt idx="23">
                  <c:v>40827.479166666657</c:v>
                </c:pt>
                <c:pt idx="24">
                  <c:v>40827.5</c:v>
                </c:pt>
                <c:pt idx="25">
                  <c:v>40827.520833333336</c:v>
                </c:pt>
                <c:pt idx="26">
                  <c:v>40827.541666666657</c:v>
                </c:pt>
                <c:pt idx="27">
                  <c:v>40827.5625</c:v>
                </c:pt>
                <c:pt idx="28">
                  <c:v>40827.583333333336</c:v>
                </c:pt>
                <c:pt idx="29">
                  <c:v>40827.604166666657</c:v>
                </c:pt>
                <c:pt idx="30">
                  <c:v>40827.624999999993</c:v>
                </c:pt>
                <c:pt idx="31">
                  <c:v>40827.645833333336</c:v>
                </c:pt>
                <c:pt idx="32">
                  <c:v>40827.666666666657</c:v>
                </c:pt>
                <c:pt idx="33">
                  <c:v>40827.6875</c:v>
                </c:pt>
                <c:pt idx="34">
                  <c:v>40827.708333333336</c:v>
                </c:pt>
                <c:pt idx="35">
                  <c:v>40827.72916666665</c:v>
                </c:pt>
                <c:pt idx="36">
                  <c:v>40827.75</c:v>
                </c:pt>
                <c:pt idx="37">
                  <c:v>40827.770833333336</c:v>
                </c:pt>
                <c:pt idx="38">
                  <c:v>40827.79166666665</c:v>
                </c:pt>
                <c:pt idx="39">
                  <c:v>40827.812500000007</c:v>
                </c:pt>
                <c:pt idx="40">
                  <c:v>40827.833333333336</c:v>
                </c:pt>
                <c:pt idx="41">
                  <c:v>40827.854166666664</c:v>
                </c:pt>
                <c:pt idx="42">
                  <c:v>40827.875</c:v>
                </c:pt>
                <c:pt idx="43">
                  <c:v>40827.895833333336</c:v>
                </c:pt>
                <c:pt idx="44">
                  <c:v>40827.916666666664</c:v>
                </c:pt>
                <c:pt idx="45">
                  <c:v>40827.9375</c:v>
                </c:pt>
                <c:pt idx="46">
                  <c:v>40827.958333333343</c:v>
                </c:pt>
                <c:pt idx="47">
                  <c:v>40827.979166666657</c:v>
                </c:pt>
                <c:pt idx="48">
                  <c:v>40828</c:v>
                </c:pt>
                <c:pt idx="49">
                  <c:v>40828.020833333336</c:v>
                </c:pt>
                <c:pt idx="50">
                  <c:v>40828.041666666657</c:v>
                </c:pt>
                <c:pt idx="51">
                  <c:v>40828.0625</c:v>
                </c:pt>
                <c:pt idx="52">
                  <c:v>40828.083333333336</c:v>
                </c:pt>
                <c:pt idx="53">
                  <c:v>40828.104166666657</c:v>
                </c:pt>
                <c:pt idx="54">
                  <c:v>40828.124999999993</c:v>
                </c:pt>
                <c:pt idx="55">
                  <c:v>40828.145833333336</c:v>
                </c:pt>
                <c:pt idx="56">
                  <c:v>40828.166666666657</c:v>
                </c:pt>
                <c:pt idx="57">
                  <c:v>40828.1875</c:v>
                </c:pt>
                <c:pt idx="58">
                  <c:v>40828.208333333336</c:v>
                </c:pt>
                <c:pt idx="59">
                  <c:v>40828.22916666665</c:v>
                </c:pt>
                <c:pt idx="60">
                  <c:v>40828.25</c:v>
                </c:pt>
                <c:pt idx="61">
                  <c:v>40828.270833333336</c:v>
                </c:pt>
                <c:pt idx="62">
                  <c:v>40828.29166666665</c:v>
                </c:pt>
                <c:pt idx="63">
                  <c:v>40828.312500000007</c:v>
                </c:pt>
                <c:pt idx="64">
                  <c:v>40828.333333333336</c:v>
                </c:pt>
                <c:pt idx="65">
                  <c:v>40828.354166666664</c:v>
                </c:pt>
                <c:pt idx="66">
                  <c:v>40828.375</c:v>
                </c:pt>
                <c:pt idx="67">
                  <c:v>40828.395833333336</c:v>
                </c:pt>
                <c:pt idx="68">
                  <c:v>40828.416666666664</c:v>
                </c:pt>
                <c:pt idx="69">
                  <c:v>40828.4375</c:v>
                </c:pt>
                <c:pt idx="70">
                  <c:v>40828.458333333343</c:v>
                </c:pt>
                <c:pt idx="71">
                  <c:v>40828.479166666657</c:v>
                </c:pt>
                <c:pt idx="72">
                  <c:v>40828.5</c:v>
                </c:pt>
                <c:pt idx="73">
                  <c:v>40828.520833333336</c:v>
                </c:pt>
                <c:pt idx="74">
                  <c:v>40828.541666666657</c:v>
                </c:pt>
                <c:pt idx="75">
                  <c:v>40828.5625</c:v>
                </c:pt>
                <c:pt idx="76">
                  <c:v>40828.583333333336</c:v>
                </c:pt>
                <c:pt idx="77">
                  <c:v>40828.604166666657</c:v>
                </c:pt>
                <c:pt idx="78">
                  <c:v>40828.624999999993</c:v>
                </c:pt>
                <c:pt idx="79">
                  <c:v>40828.645833333336</c:v>
                </c:pt>
                <c:pt idx="80">
                  <c:v>40828.666666666657</c:v>
                </c:pt>
                <c:pt idx="81">
                  <c:v>40828.6875</c:v>
                </c:pt>
                <c:pt idx="82">
                  <c:v>40828.708333333336</c:v>
                </c:pt>
                <c:pt idx="83">
                  <c:v>40828.72916666665</c:v>
                </c:pt>
                <c:pt idx="84">
                  <c:v>40828.75</c:v>
                </c:pt>
                <c:pt idx="85">
                  <c:v>40828.770833333336</c:v>
                </c:pt>
                <c:pt idx="86">
                  <c:v>40828.79166666665</c:v>
                </c:pt>
                <c:pt idx="87">
                  <c:v>40828.812500000007</c:v>
                </c:pt>
                <c:pt idx="88">
                  <c:v>40828.833333333336</c:v>
                </c:pt>
                <c:pt idx="89">
                  <c:v>40828.854166666664</c:v>
                </c:pt>
                <c:pt idx="90">
                  <c:v>40828.875</c:v>
                </c:pt>
                <c:pt idx="91">
                  <c:v>40828.895833333336</c:v>
                </c:pt>
                <c:pt idx="92">
                  <c:v>40828.916666666664</c:v>
                </c:pt>
                <c:pt idx="93">
                  <c:v>40828.9375</c:v>
                </c:pt>
                <c:pt idx="94">
                  <c:v>40828.958333333343</c:v>
                </c:pt>
                <c:pt idx="95">
                  <c:v>40828.979166666657</c:v>
                </c:pt>
                <c:pt idx="96">
                  <c:v>40829</c:v>
                </c:pt>
                <c:pt idx="97">
                  <c:v>40829.020833333336</c:v>
                </c:pt>
                <c:pt idx="98">
                  <c:v>40829.041666666657</c:v>
                </c:pt>
                <c:pt idx="99">
                  <c:v>40829.0625</c:v>
                </c:pt>
                <c:pt idx="100">
                  <c:v>40829.083333333336</c:v>
                </c:pt>
                <c:pt idx="101">
                  <c:v>40829.104166666657</c:v>
                </c:pt>
                <c:pt idx="102">
                  <c:v>40829.124999999993</c:v>
                </c:pt>
                <c:pt idx="103">
                  <c:v>40829.145833333336</c:v>
                </c:pt>
                <c:pt idx="104">
                  <c:v>40829.166666666657</c:v>
                </c:pt>
                <c:pt idx="105">
                  <c:v>40829.1875</c:v>
                </c:pt>
                <c:pt idx="106">
                  <c:v>40829.208333333336</c:v>
                </c:pt>
                <c:pt idx="107">
                  <c:v>40829.22916666665</c:v>
                </c:pt>
                <c:pt idx="108">
                  <c:v>40829.25</c:v>
                </c:pt>
                <c:pt idx="109">
                  <c:v>40829.270833333336</c:v>
                </c:pt>
                <c:pt idx="110">
                  <c:v>40829.29166666665</c:v>
                </c:pt>
                <c:pt idx="111">
                  <c:v>40829.312500000007</c:v>
                </c:pt>
                <c:pt idx="112">
                  <c:v>40829.333333333336</c:v>
                </c:pt>
                <c:pt idx="113">
                  <c:v>40829.354166666664</c:v>
                </c:pt>
                <c:pt idx="114">
                  <c:v>40829.375</c:v>
                </c:pt>
                <c:pt idx="115">
                  <c:v>40829.395833333336</c:v>
                </c:pt>
                <c:pt idx="116">
                  <c:v>40829.416666666664</c:v>
                </c:pt>
                <c:pt idx="117">
                  <c:v>40829.4375</c:v>
                </c:pt>
                <c:pt idx="118">
                  <c:v>40829.458333333343</c:v>
                </c:pt>
                <c:pt idx="119">
                  <c:v>40829.479166666657</c:v>
                </c:pt>
                <c:pt idx="120">
                  <c:v>40829.5</c:v>
                </c:pt>
                <c:pt idx="121">
                  <c:v>40829.520833333336</c:v>
                </c:pt>
                <c:pt idx="122">
                  <c:v>40829.541666666657</c:v>
                </c:pt>
                <c:pt idx="123">
                  <c:v>40829.5625</c:v>
                </c:pt>
                <c:pt idx="124">
                  <c:v>40829.583333333336</c:v>
                </c:pt>
                <c:pt idx="125">
                  <c:v>40829.604166666657</c:v>
                </c:pt>
                <c:pt idx="126">
                  <c:v>40829.624999999993</c:v>
                </c:pt>
                <c:pt idx="127">
                  <c:v>40829.645833333336</c:v>
                </c:pt>
                <c:pt idx="128">
                  <c:v>40829.666666666657</c:v>
                </c:pt>
                <c:pt idx="129">
                  <c:v>40829.6875</c:v>
                </c:pt>
                <c:pt idx="130">
                  <c:v>40829.708333333336</c:v>
                </c:pt>
                <c:pt idx="131">
                  <c:v>40829.72916666665</c:v>
                </c:pt>
                <c:pt idx="132">
                  <c:v>40829.75</c:v>
                </c:pt>
                <c:pt idx="133">
                  <c:v>40829.770833333336</c:v>
                </c:pt>
                <c:pt idx="134">
                  <c:v>40829.79166666665</c:v>
                </c:pt>
                <c:pt idx="135">
                  <c:v>40829.812500000007</c:v>
                </c:pt>
                <c:pt idx="136">
                  <c:v>40829.833333333336</c:v>
                </c:pt>
                <c:pt idx="137">
                  <c:v>40829.854166666664</c:v>
                </c:pt>
                <c:pt idx="138">
                  <c:v>40829.875</c:v>
                </c:pt>
                <c:pt idx="139">
                  <c:v>40829.895833333336</c:v>
                </c:pt>
                <c:pt idx="140">
                  <c:v>40829.916666666664</c:v>
                </c:pt>
                <c:pt idx="141">
                  <c:v>40829.9375</c:v>
                </c:pt>
                <c:pt idx="142">
                  <c:v>40829.958333333343</c:v>
                </c:pt>
                <c:pt idx="143">
                  <c:v>40829.979166666657</c:v>
                </c:pt>
                <c:pt idx="144">
                  <c:v>40830</c:v>
                </c:pt>
                <c:pt idx="145">
                  <c:v>40830.020833333336</c:v>
                </c:pt>
                <c:pt idx="146">
                  <c:v>40830.041666666657</c:v>
                </c:pt>
                <c:pt idx="147">
                  <c:v>40830.0625</c:v>
                </c:pt>
                <c:pt idx="148">
                  <c:v>40830.083333333336</c:v>
                </c:pt>
                <c:pt idx="149">
                  <c:v>40830.104166666657</c:v>
                </c:pt>
                <c:pt idx="150">
                  <c:v>40830.124999999993</c:v>
                </c:pt>
                <c:pt idx="151">
                  <c:v>40830.145833333336</c:v>
                </c:pt>
                <c:pt idx="152">
                  <c:v>40830.166666666657</c:v>
                </c:pt>
                <c:pt idx="153">
                  <c:v>40830.1875</c:v>
                </c:pt>
                <c:pt idx="154">
                  <c:v>40830.208333333336</c:v>
                </c:pt>
                <c:pt idx="155">
                  <c:v>40830.22916666665</c:v>
                </c:pt>
                <c:pt idx="156">
                  <c:v>40830.25</c:v>
                </c:pt>
                <c:pt idx="157">
                  <c:v>40830.270833333336</c:v>
                </c:pt>
                <c:pt idx="158">
                  <c:v>40830.29166666665</c:v>
                </c:pt>
                <c:pt idx="159">
                  <c:v>40830.312500000007</c:v>
                </c:pt>
                <c:pt idx="160">
                  <c:v>40830.333333333336</c:v>
                </c:pt>
                <c:pt idx="161">
                  <c:v>40830.354166666664</c:v>
                </c:pt>
                <c:pt idx="162">
                  <c:v>40830.375</c:v>
                </c:pt>
                <c:pt idx="163">
                  <c:v>40830.395833333336</c:v>
                </c:pt>
                <c:pt idx="164">
                  <c:v>40830.416666666664</c:v>
                </c:pt>
                <c:pt idx="165">
                  <c:v>40830.4375</c:v>
                </c:pt>
                <c:pt idx="166">
                  <c:v>40830.458333333343</c:v>
                </c:pt>
                <c:pt idx="167">
                  <c:v>40830.479166666657</c:v>
                </c:pt>
                <c:pt idx="168">
                  <c:v>40830.5</c:v>
                </c:pt>
                <c:pt idx="169">
                  <c:v>40830.520833333336</c:v>
                </c:pt>
                <c:pt idx="170">
                  <c:v>40830.541666666657</c:v>
                </c:pt>
                <c:pt idx="171">
                  <c:v>40830.5625</c:v>
                </c:pt>
                <c:pt idx="172">
                  <c:v>40830.583333333336</c:v>
                </c:pt>
                <c:pt idx="173">
                  <c:v>40830.604166666657</c:v>
                </c:pt>
                <c:pt idx="174">
                  <c:v>40830.624999999993</c:v>
                </c:pt>
                <c:pt idx="175">
                  <c:v>40830.645833333336</c:v>
                </c:pt>
                <c:pt idx="176">
                  <c:v>40830.666666666657</c:v>
                </c:pt>
                <c:pt idx="177">
                  <c:v>40830.6875</c:v>
                </c:pt>
                <c:pt idx="178">
                  <c:v>40830.708333333336</c:v>
                </c:pt>
                <c:pt idx="179">
                  <c:v>40830.72916666665</c:v>
                </c:pt>
                <c:pt idx="180">
                  <c:v>40830.75</c:v>
                </c:pt>
                <c:pt idx="181">
                  <c:v>40830.770833333336</c:v>
                </c:pt>
                <c:pt idx="182">
                  <c:v>40830.79166666665</c:v>
                </c:pt>
                <c:pt idx="183">
                  <c:v>40830.812500000007</c:v>
                </c:pt>
                <c:pt idx="184">
                  <c:v>40830.833333333336</c:v>
                </c:pt>
                <c:pt idx="185">
                  <c:v>40830.854166666664</c:v>
                </c:pt>
                <c:pt idx="186">
                  <c:v>40830.875</c:v>
                </c:pt>
                <c:pt idx="187">
                  <c:v>40830.895833333336</c:v>
                </c:pt>
                <c:pt idx="188">
                  <c:v>40830.916666666664</c:v>
                </c:pt>
                <c:pt idx="189">
                  <c:v>40830.9375</c:v>
                </c:pt>
                <c:pt idx="190">
                  <c:v>40830.958333333343</c:v>
                </c:pt>
                <c:pt idx="191">
                  <c:v>40830.979166666657</c:v>
                </c:pt>
                <c:pt idx="192">
                  <c:v>40831</c:v>
                </c:pt>
                <c:pt idx="193">
                  <c:v>40831.020833333336</c:v>
                </c:pt>
                <c:pt idx="194">
                  <c:v>40831.041666666657</c:v>
                </c:pt>
                <c:pt idx="195">
                  <c:v>40831.0625</c:v>
                </c:pt>
                <c:pt idx="196">
                  <c:v>40831.083333333336</c:v>
                </c:pt>
                <c:pt idx="197">
                  <c:v>40831.104166666657</c:v>
                </c:pt>
                <c:pt idx="198">
                  <c:v>40831.124999999993</c:v>
                </c:pt>
                <c:pt idx="199">
                  <c:v>40831.145833333336</c:v>
                </c:pt>
                <c:pt idx="200">
                  <c:v>40831.166666666657</c:v>
                </c:pt>
                <c:pt idx="201">
                  <c:v>40831.1875</c:v>
                </c:pt>
                <c:pt idx="202">
                  <c:v>40831.208333333336</c:v>
                </c:pt>
                <c:pt idx="203">
                  <c:v>40831.22916666665</c:v>
                </c:pt>
                <c:pt idx="204">
                  <c:v>40831.25</c:v>
                </c:pt>
                <c:pt idx="205">
                  <c:v>40831.270833333336</c:v>
                </c:pt>
                <c:pt idx="206">
                  <c:v>40831.29166666665</c:v>
                </c:pt>
                <c:pt idx="207">
                  <c:v>40831.312500000007</c:v>
                </c:pt>
                <c:pt idx="208">
                  <c:v>40831.333333333336</c:v>
                </c:pt>
                <c:pt idx="209">
                  <c:v>40831.354166666664</c:v>
                </c:pt>
                <c:pt idx="210">
                  <c:v>40831.375</c:v>
                </c:pt>
                <c:pt idx="211">
                  <c:v>40831.395833333336</c:v>
                </c:pt>
                <c:pt idx="212">
                  <c:v>40831.416666666664</c:v>
                </c:pt>
                <c:pt idx="213">
                  <c:v>40831.4375</c:v>
                </c:pt>
                <c:pt idx="214">
                  <c:v>40831.458333333343</c:v>
                </c:pt>
                <c:pt idx="215">
                  <c:v>40831.479166666657</c:v>
                </c:pt>
                <c:pt idx="216">
                  <c:v>40831.5</c:v>
                </c:pt>
                <c:pt idx="217">
                  <c:v>40831.520833333336</c:v>
                </c:pt>
                <c:pt idx="218">
                  <c:v>40831.541666666657</c:v>
                </c:pt>
                <c:pt idx="219">
                  <c:v>40831.5625</c:v>
                </c:pt>
                <c:pt idx="220">
                  <c:v>40831.583333333336</c:v>
                </c:pt>
                <c:pt idx="221">
                  <c:v>40831.604166666657</c:v>
                </c:pt>
                <c:pt idx="222">
                  <c:v>40831.624999999993</c:v>
                </c:pt>
                <c:pt idx="223">
                  <c:v>40831.645833333336</c:v>
                </c:pt>
                <c:pt idx="224">
                  <c:v>40831.666666666657</c:v>
                </c:pt>
                <c:pt idx="225">
                  <c:v>40831.6875</c:v>
                </c:pt>
                <c:pt idx="226">
                  <c:v>40831.708333333336</c:v>
                </c:pt>
                <c:pt idx="227">
                  <c:v>40831.72916666665</c:v>
                </c:pt>
                <c:pt idx="228">
                  <c:v>40831.75</c:v>
                </c:pt>
                <c:pt idx="229">
                  <c:v>40831.770833333336</c:v>
                </c:pt>
                <c:pt idx="230">
                  <c:v>40831.79166666665</c:v>
                </c:pt>
                <c:pt idx="231">
                  <c:v>40831.812500000007</c:v>
                </c:pt>
                <c:pt idx="232">
                  <c:v>40831.833333333336</c:v>
                </c:pt>
                <c:pt idx="233">
                  <c:v>40831.854166666664</c:v>
                </c:pt>
                <c:pt idx="234">
                  <c:v>40831.875</c:v>
                </c:pt>
                <c:pt idx="235">
                  <c:v>40831.895833333336</c:v>
                </c:pt>
                <c:pt idx="236">
                  <c:v>40831.916666666664</c:v>
                </c:pt>
                <c:pt idx="237">
                  <c:v>40831.9375</c:v>
                </c:pt>
                <c:pt idx="238">
                  <c:v>40831.958333333343</c:v>
                </c:pt>
                <c:pt idx="239">
                  <c:v>40831.979166666657</c:v>
                </c:pt>
                <c:pt idx="240">
                  <c:v>40832</c:v>
                </c:pt>
                <c:pt idx="241">
                  <c:v>40832.020833333336</c:v>
                </c:pt>
                <c:pt idx="242">
                  <c:v>40832.041666666657</c:v>
                </c:pt>
                <c:pt idx="243">
                  <c:v>40832.0625</c:v>
                </c:pt>
                <c:pt idx="244">
                  <c:v>40832.083333333336</c:v>
                </c:pt>
                <c:pt idx="245">
                  <c:v>40832.104166666657</c:v>
                </c:pt>
                <c:pt idx="246">
                  <c:v>40832.124999999993</c:v>
                </c:pt>
                <c:pt idx="247">
                  <c:v>40832.145833333336</c:v>
                </c:pt>
                <c:pt idx="248">
                  <c:v>40832.166666666657</c:v>
                </c:pt>
                <c:pt idx="249">
                  <c:v>40832.1875</c:v>
                </c:pt>
                <c:pt idx="250">
                  <c:v>40832.208333333336</c:v>
                </c:pt>
                <c:pt idx="251">
                  <c:v>40832.22916666665</c:v>
                </c:pt>
                <c:pt idx="252">
                  <c:v>40832.25</c:v>
                </c:pt>
                <c:pt idx="253">
                  <c:v>40832.270833333336</c:v>
                </c:pt>
                <c:pt idx="254">
                  <c:v>40832.29166666665</c:v>
                </c:pt>
                <c:pt idx="255">
                  <c:v>40832.312500000007</c:v>
                </c:pt>
                <c:pt idx="256">
                  <c:v>40832.333333333336</c:v>
                </c:pt>
                <c:pt idx="257">
                  <c:v>40832.354166666664</c:v>
                </c:pt>
                <c:pt idx="258">
                  <c:v>40832.375</c:v>
                </c:pt>
                <c:pt idx="259">
                  <c:v>40832.395833333336</c:v>
                </c:pt>
                <c:pt idx="260">
                  <c:v>40832.416666666664</c:v>
                </c:pt>
                <c:pt idx="261">
                  <c:v>40832.4375</c:v>
                </c:pt>
                <c:pt idx="262">
                  <c:v>40832.458333333343</c:v>
                </c:pt>
                <c:pt idx="263">
                  <c:v>40832.479166666657</c:v>
                </c:pt>
                <c:pt idx="264">
                  <c:v>40832.5</c:v>
                </c:pt>
                <c:pt idx="265">
                  <c:v>40832.520833333336</c:v>
                </c:pt>
                <c:pt idx="266">
                  <c:v>40832.541666666657</c:v>
                </c:pt>
                <c:pt idx="267">
                  <c:v>40832.5625</c:v>
                </c:pt>
                <c:pt idx="268">
                  <c:v>40832.583333333336</c:v>
                </c:pt>
                <c:pt idx="269">
                  <c:v>40832.604166666657</c:v>
                </c:pt>
                <c:pt idx="270">
                  <c:v>40832.624999999993</c:v>
                </c:pt>
                <c:pt idx="271">
                  <c:v>40832.645833333336</c:v>
                </c:pt>
                <c:pt idx="272">
                  <c:v>40832.666666666657</c:v>
                </c:pt>
                <c:pt idx="273">
                  <c:v>40832.6875</c:v>
                </c:pt>
                <c:pt idx="274">
                  <c:v>40832.708333333336</c:v>
                </c:pt>
                <c:pt idx="275">
                  <c:v>40832.72916666665</c:v>
                </c:pt>
                <c:pt idx="276">
                  <c:v>40832.75</c:v>
                </c:pt>
                <c:pt idx="277">
                  <c:v>40832.770833333336</c:v>
                </c:pt>
                <c:pt idx="278">
                  <c:v>40832.79166666665</c:v>
                </c:pt>
                <c:pt idx="279">
                  <c:v>40832.812500000007</c:v>
                </c:pt>
                <c:pt idx="280">
                  <c:v>40832.833333333336</c:v>
                </c:pt>
                <c:pt idx="281">
                  <c:v>40832.854166666664</c:v>
                </c:pt>
                <c:pt idx="282">
                  <c:v>40832.875</c:v>
                </c:pt>
                <c:pt idx="283">
                  <c:v>40832.895833333336</c:v>
                </c:pt>
                <c:pt idx="284">
                  <c:v>40832.916666666664</c:v>
                </c:pt>
                <c:pt idx="285">
                  <c:v>40832.9375</c:v>
                </c:pt>
                <c:pt idx="286">
                  <c:v>40832.958333333343</c:v>
                </c:pt>
                <c:pt idx="287">
                  <c:v>40832.979166666657</c:v>
                </c:pt>
                <c:pt idx="288">
                  <c:v>40833</c:v>
                </c:pt>
                <c:pt idx="289">
                  <c:v>40833.020833333336</c:v>
                </c:pt>
                <c:pt idx="290">
                  <c:v>40833.041666666657</c:v>
                </c:pt>
                <c:pt idx="291">
                  <c:v>40833.0625</c:v>
                </c:pt>
                <c:pt idx="292">
                  <c:v>40833.083333333336</c:v>
                </c:pt>
                <c:pt idx="293">
                  <c:v>40833.104166666657</c:v>
                </c:pt>
                <c:pt idx="294">
                  <c:v>40833.124999999993</c:v>
                </c:pt>
                <c:pt idx="295">
                  <c:v>40833.145833333336</c:v>
                </c:pt>
                <c:pt idx="296">
                  <c:v>40833.166666666657</c:v>
                </c:pt>
                <c:pt idx="297">
                  <c:v>40833.1875</c:v>
                </c:pt>
                <c:pt idx="298">
                  <c:v>40833.208333333336</c:v>
                </c:pt>
                <c:pt idx="299">
                  <c:v>40833.22916666665</c:v>
                </c:pt>
                <c:pt idx="300">
                  <c:v>40833.25</c:v>
                </c:pt>
                <c:pt idx="301">
                  <c:v>40833.270833333336</c:v>
                </c:pt>
                <c:pt idx="302">
                  <c:v>40833.29166666665</c:v>
                </c:pt>
                <c:pt idx="303">
                  <c:v>40833.312500000007</c:v>
                </c:pt>
                <c:pt idx="304">
                  <c:v>40833.333333333336</c:v>
                </c:pt>
                <c:pt idx="305">
                  <c:v>40833.354166666664</c:v>
                </c:pt>
                <c:pt idx="306">
                  <c:v>40833.375</c:v>
                </c:pt>
                <c:pt idx="307">
                  <c:v>40833.395833333336</c:v>
                </c:pt>
                <c:pt idx="308">
                  <c:v>40833.416666666664</c:v>
                </c:pt>
                <c:pt idx="309">
                  <c:v>40833.4375</c:v>
                </c:pt>
                <c:pt idx="310">
                  <c:v>40833.458333333343</c:v>
                </c:pt>
                <c:pt idx="311">
                  <c:v>40833.479166666657</c:v>
                </c:pt>
                <c:pt idx="312">
                  <c:v>40833.5</c:v>
                </c:pt>
                <c:pt idx="313">
                  <c:v>40833.520833333336</c:v>
                </c:pt>
                <c:pt idx="314">
                  <c:v>40833.541666666657</c:v>
                </c:pt>
                <c:pt idx="315">
                  <c:v>40833.5625</c:v>
                </c:pt>
                <c:pt idx="316">
                  <c:v>40833.583333333336</c:v>
                </c:pt>
                <c:pt idx="317">
                  <c:v>40833.604166666657</c:v>
                </c:pt>
                <c:pt idx="318">
                  <c:v>40833.624999999993</c:v>
                </c:pt>
                <c:pt idx="319">
                  <c:v>40833.645833333336</c:v>
                </c:pt>
                <c:pt idx="320">
                  <c:v>40833.666666666657</c:v>
                </c:pt>
                <c:pt idx="321">
                  <c:v>40833.6875</c:v>
                </c:pt>
                <c:pt idx="322">
                  <c:v>40833.708333333336</c:v>
                </c:pt>
                <c:pt idx="323">
                  <c:v>40833.72916666665</c:v>
                </c:pt>
                <c:pt idx="324">
                  <c:v>40833.75</c:v>
                </c:pt>
                <c:pt idx="325">
                  <c:v>40833.770833333336</c:v>
                </c:pt>
                <c:pt idx="326">
                  <c:v>40833.79166666665</c:v>
                </c:pt>
                <c:pt idx="327">
                  <c:v>40833.812500000007</c:v>
                </c:pt>
                <c:pt idx="328">
                  <c:v>40833.833333333336</c:v>
                </c:pt>
                <c:pt idx="329">
                  <c:v>40833.854166666664</c:v>
                </c:pt>
                <c:pt idx="330">
                  <c:v>40833.875</c:v>
                </c:pt>
                <c:pt idx="331">
                  <c:v>40833.895833333336</c:v>
                </c:pt>
                <c:pt idx="332">
                  <c:v>40833.916666666664</c:v>
                </c:pt>
                <c:pt idx="333">
                  <c:v>40833.9375</c:v>
                </c:pt>
                <c:pt idx="334">
                  <c:v>40833.958333333343</c:v>
                </c:pt>
                <c:pt idx="335">
                  <c:v>40833.979166666657</c:v>
                </c:pt>
                <c:pt idx="336">
                  <c:v>40834</c:v>
                </c:pt>
                <c:pt idx="337">
                  <c:v>40834.020833333336</c:v>
                </c:pt>
                <c:pt idx="338">
                  <c:v>40834.041666666657</c:v>
                </c:pt>
                <c:pt idx="339">
                  <c:v>40834.0625</c:v>
                </c:pt>
                <c:pt idx="340">
                  <c:v>40834.083333333336</c:v>
                </c:pt>
                <c:pt idx="341">
                  <c:v>40834.104166666657</c:v>
                </c:pt>
                <c:pt idx="342">
                  <c:v>40834.124999999993</c:v>
                </c:pt>
                <c:pt idx="343">
                  <c:v>40834.145833333336</c:v>
                </c:pt>
                <c:pt idx="344">
                  <c:v>40834.166666666657</c:v>
                </c:pt>
                <c:pt idx="345">
                  <c:v>40834.1875</c:v>
                </c:pt>
                <c:pt idx="346">
                  <c:v>40834.208333333336</c:v>
                </c:pt>
                <c:pt idx="347">
                  <c:v>40834.22916666665</c:v>
                </c:pt>
                <c:pt idx="348">
                  <c:v>40834.25</c:v>
                </c:pt>
                <c:pt idx="349">
                  <c:v>40834.270833333336</c:v>
                </c:pt>
                <c:pt idx="350">
                  <c:v>40834.29166666665</c:v>
                </c:pt>
                <c:pt idx="351">
                  <c:v>40834.312500000007</c:v>
                </c:pt>
                <c:pt idx="352">
                  <c:v>40834.333333333336</c:v>
                </c:pt>
                <c:pt idx="353">
                  <c:v>40834.354166666664</c:v>
                </c:pt>
                <c:pt idx="354">
                  <c:v>40834.375</c:v>
                </c:pt>
                <c:pt idx="355">
                  <c:v>40834.395833333336</c:v>
                </c:pt>
                <c:pt idx="356">
                  <c:v>40834.416666666664</c:v>
                </c:pt>
                <c:pt idx="357">
                  <c:v>40834.4375</c:v>
                </c:pt>
                <c:pt idx="358">
                  <c:v>40834.458333333343</c:v>
                </c:pt>
                <c:pt idx="359">
                  <c:v>40834.479166666657</c:v>
                </c:pt>
                <c:pt idx="360">
                  <c:v>40834.5</c:v>
                </c:pt>
                <c:pt idx="361">
                  <c:v>40834.520833333336</c:v>
                </c:pt>
                <c:pt idx="362">
                  <c:v>40834.541666666657</c:v>
                </c:pt>
                <c:pt idx="363">
                  <c:v>40834.5625</c:v>
                </c:pt>
                <c:pt idx="364">
                  <c:v>40834.583333333336</c:v>
                </c:pt>
                <c:pt idx="365">
                  <c:v>40834.604166666657</c:v>
                </c:pt>
                <c:pt idx="366">
                  <c:v>40834.624999999993</c:v>
                </c:pt>
                <c:pt idx="367">
                  <c:v>40834.645833333336</c:v>
                </c:pt>
                <c:pt idx="368">
                  <c:v>40834.666666666657</c:v>
                </c:pt>
                <c:pt idx="369">
                  <c:v>40834.6875</c:v>
                </c:pt>
                <c:pt idx="370">
                  <c:v>40834.708333333336</c:v>
                </c:pt>
                <c:pt idx="371">
                  <c:v>40834.72916666665</c:v>
                </c:pt>
                <c:pt idx="372">
                  <c:v>40834.75</c:v>
                </c:pt>
                <c:pt idx="373">
                  <c:v>40834.770833333336</c:v>
                </c:pt>
                <c:pt idx="374">
                  <c:v>40834.79166666665</c:v>
                </c:pt>
                <c:pt idx="375">
                  <c:v>40834.812500000007</c:v>
                </c:pt>
                <c:pt idx="376">
                  <c:v>40834.833333333336</c:v>
                </c:pt>
                <c:pt idx="377">
                  <c:v>40834.854166666664</c:v>
                </c:pt>
                <c:pt idx="378">
                  <c:v>40834.875</c:v>
                </c:pt>
                <c:pt idx="379">
                  <c:v>40834.895833333336</c:v>
                </c:pt>
                <c:pt idx="380">
                  <c:v>40834.916666666664</c:v>
                </c:pt>
                <c:pt idx="381">
                  <c:v>40834.9375</c:v>
                </c:pt>
                <c:pt idx="382">
                  <c:v>40834.958333333343</c:v>
                </c:pt>
                <c:pt idx="383">
                  <c:v>40834.979166666657</c:v>
                </c:pt>
                <c:pt idx="384">
                  <c:v>40835</c:v>
                </c:pt>
                <c:pt idx="385">
                  <c:v>40835.020833333336</c:v>
                </c:pt>
                <c:pt idx="386">
                  <c:v>40835.041666666657</c:v>
                </c:pt>
                <c:pt idx="387">
                  <c:v>40835.0625</c:v>
                </c:pt>
                <c:pt idx="388">
                  <c:v>40835.083333333336</c:v>
                </c:pt>
                <c:pt idx="389">
                  <c:v>40835.104166666657</c:v>
                </c:pt>
                <c:pt idx="390">
                  <c:v>40835.124999999993</c:v>
                </c:pt>
                <c:pt idx="391">
                  <c:v>40835.145833333336</c:v>
                </c:pt>
                <c:pt idx="392">
                  <c:v>40835.166666666657</c:v>
                </c:pt>
                <c:pt idx="393">
                  <c:v>40835.1875</c:v>
                </c:pt>
                <c:pt idx="394">
                  <c:v>40835.208333333336</c:v>
                </c:pt>
                <c:pt idx="395">
                  <c:v>40835.22916666665</c:v>
                </c:pt>
                <c:pt idx="396">
                  <c:v>40835.25</c:v>
                </c:pt>
                <c:pt idx="397">
                  <c:v>40835.270833333336</c:v>
                </c:pt>
                <c:pt idx="398">
                  <c:v>40835.29166666665</c:v>
                </c:pt>
                <c:pt idx="399">
                  <c:v>40835.312500000007</c:v>
                </c:pt>
                <c:pt idx="400">
                  <c:v>40835.333333333336</c:v>
                </c:pt>
                <c:pt idx="401">
                  <c:v>40835.354166666664</c:v>
                </c:pt>
                <c:pt idx="402">
                  <c:v>40835.375</c:v>
                </c:pt>
                <c:pt idx="403">
                  <c:v>40835.395833333336</c:v>
                </c:pt>
                <c:pt idx="404">
                  <c:v>40835.416666666664</c:v>
                </c:pt>
                <c:pt idx="405">
                  <c:v>40835.4375</c:v>
                </c:pt>
                <c:pt idx="406">
                  <c:v>40835.458333333343</c:v>
                </c:pt>
                <c:pt idx="407">
                  <c:v>40835.479166666657</c:v>
                </c:pt>
                <c:pt idx="408">
                  <c:v>40835.5</c:v>
                </c:pt>
                <c:pt idx="409">
                  <c:v>40835.520833333336</c:v>
                </c:pt>
                <c:pt idx="410">
                  <c:v>40835.541666666657</c:v>
                </c:pt>
                <c:pt idx="411">
                  <c:v>40835.5625</c:v>
                </c:pt>
                <c:pt idx="412">
                  <c:v>40835.583333333336</c:v>
                </c:pt>
                <c:pt idx="413">
                  <c:v>40835.604166666657</c:v>
                </c:pt>
                <c:pt idx="414">
                  <c:v>40835.624999999993</c:v>
                </c:pt>
                <c:pt idx="415">
                  <c:v>40835.645833333336</c:v>
                </c:pt>
                <c:pt idx="416">
                  <c:v>40835.666666666657</c:v>
                </c:pt>
                <c:pt idx="417">
                  <c:v>40835.6875</c:v>
                </c:pt>
                <c:pt idx="418">
                  <c:v>40835.708333333336</c:v>
                </c:pt>
                <c:pt idx="419">
                  <c:v>40835.72916666665</c:v>
                </c:pt>
                <c:pt idx="420">
                  <c:v>40835.75</c:v>
                </c:pt>
                <c:pt idx="421">
                  <c:v>40835.770833333336</c:v>
                </c:pt>
                <c:pt idx="422">
                  <c:v>40835.79166666665</c:v>
                </c:pt>
                <c:pt idx="423">
                  <c:v>40835.812500000007</c:v>
                </c:pt>
                <c:pt idx="424">
                  <c:v>40835.833333333336</c:v>
                </c:pt>
                <c:pt idx="425">
                  <c:v>40835.854166666664</c:v>
                </c:pt>
                <c:pt idx="426">
                  <c:v>40835.875</c:v>
                </c:pt>
                <c:pt idx="427">
                  <c:v>40835.895833333336</c:v>
                </c:pt>
                <c:pt idx="428">
                  <c:v>40835.916666666664</c:v>
                </c:pt>
                <c:pt idx="429">
                  <c:v>40835.9375</c:v>
                </c:pt>
                <c:pt idx="430">
                  <c:v>40835.958333333343</c:v>
                </c:pt>
                <c:pt idx="431">
                  <c:v>40835.979166666657</c:v>
                </c:pt>
                <c:pt idx="432">
                  <c:v>40836</c:v>
                </c:pt>
                <c:pt idx="433">
                  <c:v>40836.020833333336</c:v>
                </c:pt>
                <c:pt idx="434">
                  <c:v>40836.041666666657</c:v>
                </c:pt>
                <c:pt idx="435">
                  <c:v>40836.0625</c:v>
                </c:pt>
                <c:pt idx="436">
                  <c:v>40836.083333333336</c:v>
                </c:pt>
                <c:pt idx="437">
                  <c:v>40836.104166666657</c:v>
                </c:pt>
                <c:pt idx="438">
                  <c:v>40836.124999999993</c:v>
                </c:pt>
                <c:pt idx="439">
                  <c:v>40836.145833333336</c:v>
                </c:pt>
                <c:pt idx="440">
                  <c:v>40836.166666666657</c:v>
                </c:pt>
                <c:pt idx="441">
                  <c:v>40836.1875</c:v>
                </c:pt>
                <c:pt idx="442">
                  <c:v>40836.208333333336</c:v>
                </c:pt>
                <c:pt idx="443">
                  <c:v>40836.22916666665</c:v>
                </c:pt>
                <c:pt idx="444">
                  <c:v>40836.25</c:v>
                </c:pt>
                <c:pt idx="445">
                  <c:v>40836.270833333336</c:v>
                </c:pt>
                <c:pt idx="446">
                  <c:v>40836.29166666665</c:v>
                </c:pt>
                <c:pt idx="447">
                  <c:v>40836.312500000007</c:v>
                </c:pt>
                <c:pt idx="448">
                  <c:v>40836.333333333336</c:v>
                </c:pt>
                <c:pt idx="449">
                  <c:v>40836.354166666664</c:v>
                </c:pt>
                <c:pt idx="450">
                  <c:v>40836.375</c:v>
                </c:pt>
                <c:pt idx="451">
                  <c:v>40836.395833333336</c:v>
                </c:pt>
                <c:pt idx="452">
                  <c:v>40836.416666666664</c:v>
                </c:pt>
                <c:pt idx="453">
                  <c:v>40836.4375</c:v>
                </c:pt>
                <c:pt idx="454">
                  <c:v>40836.458333333343</c:v>
                </c:pt>
                <c:pt idx="455">
                  <c:v>40836.479166666657</c:v>
                </c:pt>
                <c:pt idx="456">
                  <c:v>40836.5</c:v>
                </c:pt>
                <c:pt idx="457">
                  <c:v>40836.520833333336</c:v>
                </c:pt>
                <c:pt idx="458">
                  <c:v>40836.541666666657</c:v>
                </c:pt>
                <c:pt idx="459">
                  <c:v>40836.5625</c:v>
                </c:pt>
                <c:pt idx="460">
                  <c:v>40836.583333333336</c:v>
                </c:pt>
                <c:pt idx="461">
                  <c:v>40836.604166666657</c:v>
                </c:pt>
                <c:pt idx="462">
                  <c:v>40836.624999999993</c:v>
                </c:pt>
                <c:pt idx="463">
                  <c:v>40836.645833333336</c:v>
                </c:pt>
                <c:pt idx="464">
                  <c:v>40836.666666666657</c:v>
                </c:pt>
                <c:pt idx="465">
                  <c:v>40836.6875</c:v>
                </c:pt>
                <c:pt idx="466">
                  <c:v>40836.708333333336</c:v>
                </c:pt>
                <c:pt idx="467">
                  <c:v>40836.72916666665</c:v>
                </c:pt>
                <c:pt idx="468">
                  <c:v>40836.75</c:v>
                </c:pt>
                <c:pt idx="469">
                  <c:v>40836.770833333336</c:v>
                </c:pt>
                <c:pt idx="470">
                  <c:v>40836.79166666665</c:v>
                </c:pt>
                <c:pt idx="471">
                  <c:v>40836.812500000007</c:v>
                </c:pt>
                <c:pt idx="472">
                  <c:v>40836.833333333336</c:v>
                </c:pt>
                <c:pt idx="473">
                  <c:v>40836.854166666664</c:v>
                </c:pt>
                <c:pt idx="474">
                  <c:v>40836.875</c:v>
                </c:pt>
                <c:pt idx="475">
                  <c:v>40836.895833333336</c:v>
                </c:pt>
                <c:pt idx="476">
                  <c:v>40836.916666666664</c:v>
                </c:pt>
                <c:pt idx="477">
                  <c:v>40836.9375</c:v>
                </c:pt>
                <c:pt idx="478">
                  <c:v>40836.958333333343</c:v>
                </c:pt>
                <c:pt idx="479">
                  <c:v>40836.979166666657</c:v>
                </c:pt>
                <c:pt idx="480">
                  <c:v>40837</c:v>
                </c:pt>
                <c:pt idx="481">
                  <c:v>40837.020833333336</c:v>
                </c:pt>
                <c:pt idx="482">
                  <c:v>40837.041666666657</c:v>
                </c:pt>
                <c:pt idx="483">
                  <c:v>40837.0625</c:v>
                </c:pt>
                <c:pt idx="484">
                  <c:v>40837.083333333336</c:v>
                </c:pt>
                <c:pt idx="485">
                  <c:v>40837.104166666657</c:v>
                </c:pt>
                <c:pt idx="486">
                  <c:v>40837.124999999993</c:v>
                </c:pt>
                <c:pt idx="487">
                  <c:v>40837.145833333336</c:v>
                </c:pt>
                <c:pt idx="488">
                  <c:v>40837.166666666657</c:v>
                </c:pt>
                <c:pt idx="489">
                  <c:v>40837.1875</c:v>
                </c:pt>
                <c:pt idx="490">
                  <c:v>40837.208333333336</c:v>
                </c:pt>
                <c:pt idx="491">
                  <c:v>40837.22916666665</c:v>
                </c:pt>
                <c:pt idx="492">
                  <c:v>40837.25</c:v>
                </c:pt>
                <c:pt idx="493">
                  <c:v>40837.270833333336</c:v>
                </c:pt>
                <c:pt idx="494">
                  <c:v>40837.29166666665</c:v>
                </c:pt>
                <c:pt idx="495">
                  <c:v>40837.312500000007</c:v>
                </c:pt>
                <c:pt idx="496">
                  <c:v>40837.333333333336</c:v>
                </c:pt>
                <c:pt idx="497">
                  <c:v>40837.354166666664</c:v>
                </c:pt>
                <c:pt idx="498">
                  <c:v>40837.375</c:v>
                </c:pt>
                <c:pt idx="499">
                  <c:v>40837.395833333336</c:v>
                </c:pt>
                <c:pt idx="500">
                  <c:v>40837.416666666664</c:v>
                </c:pt>
                <c:pt idx="501">
                  <c:v>40837.4375</c:v>
                </c:pt>
                <c:pt idx="502">
                  <c:v>40837.458333333343</c:v>
                </c:pt>
                <c:pt idx="503">
                  <c:v>40837.479166666657</c:v>
                </c:pt>
                <c:pt idx="504">
                  <c:v>40837.5</c:v>
                </c:pt>
                <c:pt idx="505">
                  <c:v>40837.520833333336</c:v>
                </c:pt>
                <c:pt idx="506">
                  <c:v>40837.541666666657</c:v>
                </c:pt>
                <c:pt idx="507">
                  <c:v>40837.5625</c:v>
                </c:pt>
                <c:pt idx="508">
                  <c:v>40837.583333333336</c:v>
                </c:pt>
                <c:pt idx="509">
                  <c:v>40837.604166666657</c:v>
                </c:pt>
                <c:pt idx="510">
                  <c:v>40837.624999999993</c:v>
                </c:pt>
                <c:pt idx="511">
                  <c:v>40837.645833333336</c:v>
                </c:pt>
                <c:pt idx="512">
                  <c:v>40837.666666666657</c:v>
                </c:pt>
                <c:pt idx="513">
                  <c:v>40837.6875</c:v>
                </c:pt>
                <c:pt idx="514">
                  <c:v>40837.708333333336</c:v>
                </c:pt>
                <c:pt idx="515">
                  <c:v>40837.72916666665</c:v>
                </c:pt>
                <c:pt idx="516">
                  <c:v>40837.75</c:v>
                </c:pt>
                <c:pt idx="517">
                  <c:v>40837.770833333336</c:v>
                </c:pt>
                <c:pt idx="518">
                  <c:v>40837.79166666665</c:v>
                </c:pt>
                <c:pt idx="519">
                  <c:v>40837.812500000007</c:v>
                </c:pt>
                <c:pt idx="520">
                  <c:v>40837.833333333336</c:v>
                </c:pt>
                <c:pt idx="521">
                  <c:v>40837.854166666664</c:v>
                </c:pt>
                <c:pt idx="522">
                  <c:v>40837.875</c:v>
                </c:pt>
                <c:pt idx="523">
                  <c:v>40837.895833333336</c:v>
                </c:pt>
                <c:pt idx="524">
                  <c:v>40837.916666666664</c:v>
                </c:pt>
                <c:pt idx="525">
                  <c:v>40837.9375</c:v>
                </c:pt>
                <c:pt idx="526">
                  <c:v>40837.958333333343</c:v>
                </c:pt>
                <c:pt idx="527">
                  <c:v>40837.979166666657</c:v>
                </c:pt>
                <c:pt idx="528">
                  <c:v>40838</c:v>
                </c:pt>
                <c:pt idx="529">
                  <c:v>40838.020833333336</c:v>
                </c:pt>
                <c:pt idx="530">
                  <c:v>40838.041666666657</c:v>
                </c:pt>
                <c:pt idx="531">
                  <c:v>40838.0625</c:v>
                </c:pt>
                <c:pt idx="532">
                  <c:v>40838.083333333336</c:v>
                </c:pt>
                <c:pt idx="533">
                  <c:v>40838.104166666657</c:v>
                </c:pt>
                <c:pt idx="534">
                  <c:v>40838.124999999993</c:v>
                </c:pt>
                <c:pt idx="535">
                  <c:v>40838.145833333336</c:v>
                </c:pt>
                <c:pt idx="536">
                  <c:v>40838.166666666657</c:v>
                </c:pt>
                <c:pt idx="537">
                  <c:v>40838.1875</c:v>
                </c:pt>
                <c:pt idx="538">
                  <c:v>40838.208333333336</c:v>
                </c:pt>
                <c:pt idx="539">
                  <c:v>40838.22916666665</c:v>
                </c:pt>
                <c:pt idx="540">
                  <c:v>40838.25</c:v>
                </c:pt>
                <c:pt idx="541">
                  <c:v>40838.270833333336</c:v>
                </c:pt>
                <c:pt idx="542">
                  <c:v>40838.29166666665</c:v>
                </c:pt>
                <c:pt idx="543">
                  <c:v>40838.312500000007</c:v>
                </c:pt>
                <c:pt idx="544">
                  <c:v>40838.333333333336</c:v>
                </c:pt>
                <c:pt idx="545">
                  <c:v>40838.354166666664</c:v>
                </c:pt>
                <c:pt idx="546">
                  <c:v>40838.375</c:v>
                </c:pt>
                <c:pt idx="547">
                  <c:v>40838.395833333336</c:v>
                </c:pt>
                <c:pt idx="548">
                  <c:v>40838.416666666664</c:v>
                </c:pt>
                <c:pt idx="549">
                  <c:v>40838.4375</c:v>
                </c:pt>
                <c:pt idx="550">
                  <c:v>40838.458333333343</c:v>
                </c:pt>
                <c:pt idx="551">
                  <c:v>40838.479166666657</c:v>
                </c:pt>
                <c:pt idx="552">
                  <c:v>40838.5</c:v>
                </c:pt>
                <c:pt idx="553">
                  <c:v>40838.520833333336</c:v>
                </c:pt>
                <c:pt idx="554">
                  <c:v>40838.541666666657</c:v>
                </c:pt>
                <c:pt idx="555">
                  <c:v>40838.5625</c:v>
                </c:pt>
                <c:pt idx="556">
                  <c:v>40838.583333333336</c:v>
                </c:pt>
                <c:pt idx="557">
                  <c:v>40838.604166666657</c:v>
                </c:pt>
                <c:pt idx="558">
                  <c:v>40838.624999999993</c:v>
                </c:pt>
                <c:pt idx="559">
                  <c:v>40838.645833333336</c:v>
                </c:pt>
                <c:pt idx="560">
                  <c:v>40838.666666666657</c:v>
                </c:pt>
                <c:pt idx="561">
                  <c:v>40838.6875</c:v>
                </c:pt>
                <c:pt idx="562">
                  <c:v>40838.708333333336</c:v>
                </c:pt>
                <c:pt idx="563">
                  <c:v>40838.72916666665</c:v>
                </c:pt>
                <c:pt idx="564">
                  <c:v>40838.75</c:v>
                </c:pt>
                <c:pt idx="565">
                  <c:v>40838.770833333336</c:v>
                </c:pt>
                <c:pt idx="566">
                  <c:v>40838.79166666665</c:v>
                </c:pt>
                <c:pt idx="567">
                  <c:v>40838.812500000007</c:v>
                </c:pt>
                <c:pt idx="568">
                  <c:v>40838.833333333336</c:v>
                </c:pt>
                <c:pt idx="569">
                  <c:v>40838.854166666664</c:v>
                </c:pt>
                <c:pt idx="570">
                  <c:v>40838.875</c:v>
                </c:pt>
                <c:pt idx="571">
                  <c:v>40838.895833333336</c:v>
                </c:pt>
                <c:pt idx="572">
                  <c:v>40838.916666666664</c:v>
                </c:pt>
                <c:pt idx="573">
                  <c:v>40838.9375</c:v>
                </c:pt>
                <c:pt idx="574">
                  <c:v>40838.958333333343</c:v>
                </c:pt>
                <c:pt idx="575">
                  <c:v>40838.979166666657</c:v>
                </c:pt>
                <c:pt idx="576">
                  <c:v>40839</c:v>
                </c:pt>
                <c:pt idx="577">
                  <c:v>40839.020833333336</c:v>
                </c:pt>
                <c:pt idx="578">
                  <c:v>40839.041666666657</c:v>
                </c:pt>
                <c:pt idx="579">
                  <c:v>40839.0625</c:v>
                </c:pt>
                <c:pt idx="580">
                  <c:v>40839.083333333336</c:v>
                </c:pt>
                <c:pt idx="581">
                  <c:v>40839.104166666657</c:v>
                </c:pt>
                <c:pt idx="582">
                  <c:v>40839.124999999993</c:v>
                </c:pt>
                <c:pt idx="583">
                  <c:v>40839.145833333336</c:v>
                </c:pt>
                <c:pt idx="584">
                  <c:v>40839.166666666657</c:v>
                </c:pt>
                <c:pt idx="585">
                  <c:v>40839.1875</c:v>
                </c:pt>
                <c:pt idx="586">
                  <c:v>40839.208333333336</c:v>
                </c:pt>
                <c:pt idx="587">
                  <c:v>40839.22916666665</c:v>
                </c:pt>
                <c:pt idx="588">
                  <c:v>40839.25</c:v>
                </c:pt>
                <c:pt idx="589">
                  <c:v>40839.270833333336</c:v>
                </c:pt>
                <c:pt idx="590">
                  <c:v>40839.29166666665</c:v>
                </c:pt>
                <c:pt idx="591">
                  <c:v>40839.312500000007</c:v>
                </c:pt>
                <c:pt idx="592">
                  <c:v>40839.333333333336</c:v>
                </c:pt>
                <c:pt idx="593">
                  <c:v>40839.354166666664</c:v>
                </c:pt>
                <c:pt idx="594">
                  <c:v>40839.375</c:v>
                </c:pt>
                <c:pt idx="595">
                  <c:v>40839.395833333336</c:v>
                </c:pt>
                <c:pt idx="596">
                  <c:v>40839.416666666664</c:v>
                </c:pt>
                <c:pt idx="597">
                  <c:v>40839.4375</c:v>
                </c:pt>
                <c:pt idx="598">
                  <c:v>40839.458333333343</c:v>
                </c:pt>
                <c:pt idx="599">
                  <c:v>40839.479166666657</c:v>
                </c:pt>
                <c:pt idx="600">
                  <c:v>40839.5</c:v>
                </c:pt>
                <c:pt idx="601">
                  <c:v>40839.520833333336</c:v>
                </c:pt>
                <c:pt idx="602">
                  <c:v>40839.541666666657</c:v>
                </c:pt>
                <c:pt idx="603">
                  <c:v>40839.5625</c:v>
                </c:pt>
                <c:pt idx="604">
                  <c:v>40839.583333333336</c:v>
                </c:pt>
                <c:pt idx="605">
                  <c:v>40839.604166666657</c:v>
                </c:pt>
                <c:pt idx="606">
                  <c:v>40839.624999999993</c:v>
                </c:pt>
                <c:pt idx="607">
                  <c:v>40839.645833333336</c:v>
                </c:pt>
                <c:pt idx="608">
                  <c:v>40839.666666666657</c:v>
                </c:pt>
                <c:pt idx="609">
                  <c:v>40839.6875</c:v>
                </c:pt>
                <c:pt idx="610">
                  <c:v>40839.708333333336</c:v>
                </c:pt>
                <c:pt idx="611">
                  <c:v>40839.72916666665</c:v>
                </c:pt>
                <c:pt idx="612">
                  <c:v>40839.75</c:v>
                </c:pt>
                <c:pt idx="613">
                  <c:v>40839.770833333336</c:v>
                </c:pt>
                <c:pt idx="614">
                  <c:v>40839.79166666665</c:v>
                </c:pt>
                <c:pt idx="615">
                  <c:v>40839.812500000007</c:v>
                </c:pt>
                <c:pt idx="616">
                  <c:v>40839.833333333336</c:v>
                </c:pt>
                <c:pt idx="617">
                  <c:v>40839.854166666664</c:v>
                </c:pt>
                <c:pt idx="618">
                  <c:v>40839.875</c:v>
                </c:pt>
                <c:pt idx="619">
                  <c:v>40839.895833333336</c:v>
                </c:pt>
                <c:pt idx="620">
                  <c:v>40839.916666666664</c:v>
                </c:pt>
                <c:pt idx="621">
                  <c:v>40839.9375</c:v>
                </c:pt>
                <c:pt idx="622">
                  <c:v>40839.958333333343</c:v>
                </c:pt>
                <c:pt idx="623">
                  <c:v>40839.979166666657</c:v>
                </c:pt>
                <c:pt idx="624">
                  <c:v>40840</c:v>
                </c:pt>
                <c:pt idx="625">
                  <c:v>40840.020833333336</c:v>
                </c:pt>
                <c:pt idx="626">
                  <c:v>40840.041666666657</c:v>
                </c:pt>
                <c:pt idx="627">
                  <c:v>40840.0625</c:v>
                </c:pt>
                <c:pt idx="628">
                  <c:v>40840.083333333336</c:v>
                </c:pt>
                <c:pt idx="629">
                  <c:v>40840.104166666657</c:v>
                </c:pt>
                <c:pt idx="630">
                  <c:v>40840.124999999993</c:v>
                </c:pt>
                <c:pt idx="631">
                  <c:v>40840.145833333336</c:v>
                </c:pt>
                <c:pt idx="632">
                  <c:v>40840.166666666657</c:v>
                </c:pt>
                <c:pt idx="633">
                  <c:v>40840.1875</c:v>
                </c:pt>
                <c:pt idx="634">
                  <c:v>40840.208333333336</c:v>
                </c:pt>
                <c:pt idx="635">
                  <c:v>40840.22916666665</c:v>
                </c:pt>
                <c:pt idx="636">
                  <c:v>40840.25</c:v>
                </c:pt>
                <c:pt idx="637">
                  <c:v>40840.270833333336</c:v>
                </c:pt>
                <c:pt idx="638">
                  <c:v>40840.29166666665</c:v>
                </c:pt>
                <c:pt idx="639">
                  <c:v>40840.312500000007</c:v>
                </c:pt>
                <c:pt idx="640">
                  <c:v>40840.333333333336</c:v>
                </c:pt>
                <c:pt idx="641">
                  <c:v>40840.354166666664</c:v>
                </c:pt>
                <c:pt idx="642">
                  <c:v>40840.375</c:v>
                </c:pt>
                <c:pt idx="643">
                  <c:v>40840.395833333336</c:v>
                </c:pt>
                <c:pt idx="644">
                  <c:v>40840.416666666664</c:v>
                </c:pt>
                <c:pt idx="645">
                  <c:v>40840.4375</c:v>
                </c:pt>
                <c:pt idx="646">
                  <c:v>40840.458333333343</c:v>
                </c:pt>
                <c:pt idx="647">
                  <c:v>40840.479166666657</c:v>
                </c:pt>
                <c:pt idx="648">
                  <c:v>40840.5</c:v>
                </c:pt>
                <c:pt idx="649">
                  <c:v>40840.520833333336</c:v>
                </c:pt>
                <c:pt idx="650">
                  <c:v>40840.541666666657</c:v>
                </c:pt>
                <c:pt idx="651">
                  <c:v>40840.5625</c:v>
                </c:pt>
                <c:pt idx="652">
                  <c:v>40840.583333333336</c:v>
                </c:pt>
                <c:pt idx="653">
                  <c:v>40840.604166666657</c:v>
                </c:pt>
                <c:pt idx="654">
                  <c:v>40840.624999999993</c:v>
                </c:pt>
                <c:pt idx="655">
                  <c:v>40840.645833333336</c:v>
                </c:pt>
                <c:pt idx="656">
                  <c:v>40840.666666666657</c:v>
                </c:pt>
                <c:pt idx="657">
                  <c:v>40840.6875</c:v>
                </c:pt>
                <c:pt idx="658">
                  <c:v>40840.708333333336</c:v>
                </c:pt>
                <c:pt idx="659">
                  <c:v>40840.72916666665</c:v>
                </c:pt>
                <c:pt idx="660">
                  <c:v>40840.75</c:v>
                </c:pt>
                <c:pt idx="661">
                  <c:v>40840.770833333336</c:v>
                </c:pt>
                <c:pt idx="662">
                  <c:v>40840.79166666665</c:v>
                </c:pt>
                <c:pt idx="663">
                  <c:v>40840.812500000007</c:v>
                </c:pt>
                <c:pt idx="664">
                  <c:v>40840.833333333336</c:v>
                </c:pt>
                <c:pt idx="665">
                  <c:v>40840.854166666664</c:v>
                </c:pt>
                <c:pt idx="666">
                  <c:v>40840.875</c:v>
                </c:pt>
                <c:pt idx="667">
                  <c:v>40840.895833333336</c:v>
                </c:pt>
                <c:pt idx="668">
                  <c:v>40840.916666666664</c:v>
                </c:pt>
                <c:pt idx="669">
                  <c:v>40840.9375</c:v>
                </c:pt>
                <c:pt idx="670">
                  <c:v>40840.958333333343</c:v>
                </c:pt>
                <c:pt idx="671">
                  <c:v>40840.979166666657</c:v>
                </c:pt>
                <c:pt idx="672">
                  <c:v>40841</c:v>
                </c:pt>
                <c:pt idx="673">
                  <c:v>40841.020833333336</c:v>
                </c:pt>
                <c:pt idx="674">
                  <c:v>40841.041666666657</c:v>
                </c:pt>
                <c:pt idx="675">
                  <c:v>40841.0625</c:v>
                </c:pt>
                <c:pt idx="676">
                  <c:v>40841.083333333336</c:v>
                </c:pt>
                <c:pt idx="677">
                  <c:v>40841.104166666657</c:v>
                </c:pt>
                <c:pt idx="678">
                  <c:v>40841.124999999993</c:v>
                </c:pt>
                <c:pt idx="679">
                  <c:v>40841.145833333336</c:v>
                </c:pt>
                <c:pt idx="680">
                  <c:v>40841.166666666657</c:v>
                </c:pt>
                <c:pt idx="681">
                  <c:v>40841.1875</c:v>
                </c:pt>
                <c:pt idx="682">
                  <c:v>40841.208333333336</c:v>
                </c:pt>
                <c:pt idx="683">
                  <c:v>40841.22916666665</c:v>
                </c:pt>
                <c:pt idx="684">
                  <c:v>40841.25</c:v>
                </c:pt>
                <c:pt idx="685">
                  <c:v>40841.270833333336</c:v>
                </c:pt>
                <c:pt idx="686">
                  <c:v>40841.29166666665</c:v>
                </c:pt>
                <c:pt idx="687">
                  <c:v>40841.312500000007</c:v>
                </c:pt>
                <c:pt idx="688">
                  <c:v>40841.333333333336</c:v>
                </c:pt>
                <c:pt idx="689">
                  <c:v>40841.354166666664</c:v>
                </c:pt>
                <c:pt idx="690">
                  <c:v>40841.375</c:v>
                </c:pt>
                <c:pt idx="691">
                  <c:v>40841.395833333336</c:v>
                </c:pt>
                <c:pt idx="692">
                  <c:v>40841.416666666664</c:v>
                </c:pt>
                <c:pt idx="693">
                  <c:v>40841.4375</c:v>
                </c:pt>
                <c:pt idx="694">
                  <c:v>40841.458333333343</c:v>
                </c:pt>
                <c:pt idx="695">
                  <c:v>40841.479166666657</c:v>
                </c:pt>
                <c:pt idx="696">
                  <c:v>40841.5</c:v>
                </c:pt>
                <c:pt idx="697">
                  <c:v>40841.520833333336</c:v>
                </c:pt>
                <c:pt idx="698">
                  <c:v>40841.541666666657</c:v>
                </c:pt>
                <c:pt idx="699">
                  <c:v>40841.5625</c:v>
                </c:pt>
                <c:pt idx="700">
                  <c:v>40841.583333333336</c:v>
                </c:pt>
                <c:pt idx="701">
                  <c:v>40841.604166666657</c:v>
                </c:pt>
                <c:pt idx="702">
                  <c:v>40841.624999999993</c:v>
                </c:pt>
                <c:pt idx="703">
                  <c:v>40841.645833333336</c:v>
                </c:pt>
                <c:pt idx="704">
                  <c:v>40841.666666666657</c:v>
                </c:pt>
                <c:pt idx="705">
                  <c:v>40841.6875</c:v>
                </c:pt>
                <c:pt idx="706">
                  <c:v>40841.708333333336</c:v>
                </c:pt>
                <c:pt idx="707">
                  <c:v>40841.72916666665</c:v>
                </c:pt>
                <c:pt idx="708">
                  <c:v>40841.75</c:v>
                </c:pt>
                <c:pt idx="709">
                  <c:v>40841.770833333336</c:v>
                </c:pt>
                <c:pt idx="710">
                  <c:v>40841.79166666665</c:v>
                </c:pt>
                <c:pt idx="711">
                  <c:v>40841.812500000007</c:v>
                </c:pt>
                <c:pt idx="712">
                  <c:v>40841.833333333336</c:v>
                </c:pt>
                <c:pt idx="713">
                  <c:v>40841.854166666664</c:v>
                </c:pt>
                <c:pt idx="714">
                  <c:v>40841.875</c:v>
                </c:pt>
                <c:pt idx="715">
                  <c:v>40841.895833333336</c:v>
                </c:pt>
                <c:pt idx="716">
                  <c:v>40841.916666666664</c:v>
                </c:pt>
                <c:pt idx="717">
                  <c:v>40841.9375</c:v>
                </c:pt>
                <c:pt idx="718">
                  <c:v>40841.958333333343</c:v>
                </c:pt>
                <c:pt idx="719">
                  <c:v>40841.979166666657</c:v>
                </c:pt>
                <c:pt idx="720">
                  <c:v>40842</c:v>
                </c:pt>
                <c:pt idx="721">
                  <c:v>40842.020833333336</c:v>
                </c:pt>
                <c:pt idx="722">
                  <c:v>40842.041666666657</c:v>
                </c:pt>
                <c:pt idx="723">
                  <c:v>40842.0625</c:v>
                </c:pt>
                <c:pt idx="724">
                  <c:v>40842.083333333336</c:v>
                </c:pt>
                <c:pt idx="725">
                  <c:v>40842.104166666657</c:v>
                </c:pt>
                <c:pt idx="726">
                  <c:v>40842.124999999993</c:v>
                </c:pt>
                <c:pt idx="727">
                  <c:v>40842.145833333336</c:v>
                </c:pt>
                <c:pt idx="728">
                  <c:v>40842.166666666657</c:v>
                </c:pt>
                <c:pt idx="729">
                  <c:v>40842.1875</c:v>
                </c:pt>
                <c:pt idx="730">
                  <c:v>40842.208333333336</c:v>
                </c:pt>
                <c:pt idx="731">
                  <c:v>40842.22916666665</c:v>
                </c:pt>
                <c:pt idx="732">
                  <c:v>40842.25</c:v>
                </c:pt>
                <c:pt idx="733">
                  <c:v>40842.270833333336</c:v>
                </c:pt>
                <c:pt idx="734">
                  <c:v>40842.29166666665</c:v>
                </c:pt>
                <c:pt idx="735">
                  <c:v>40842.312500000007</c:v>
                </c:pt>
                <c:pt idx="736">
                  <c:v>40842.333333333336</c:v>
                </c:pt>
                <c:pt idx="737">
                  <c:v>40842.354166666664</c:v>
                </c:pt>
                <c:pt idx="738">
                  <c:v>40842.375</c:v>
                </c:pt>
                <c:pt idx="739">
                  <c:v>40842.395833333336</c:v>
                </c:pt>
                <c:pt idx="740">
                  <c:v>40842.416666666664</c:v>
                </c:pt>
                <c:pt idx="741">
                  <c:v>40842.4375</c:v>
                </c:pt>
                <c:pt idx="742">
                  <c:v>40842.458333333343</c:v>
                </c:pt>
                <c:pt idx="743">
                  <c:v>40842.479166666657</c:v>
                </c:pt>
                <c:pt idx="744">
                  <c:v>40842.5</c:v>
                </c:pt>
                <c:pt idx="745">
                  <c:v>40842.520833333336</c:v>
                </c:pt>
                <c:pt idx="746">
                  <c:v>40842.541666666657</c:v>
                </c:pt>
                <c:pt idx="747">
                  <c:v>40842.5625</c:v>
                </c:pt>
                <c:pt idx="748">
                  <c:v>40842.583333333336</c:v>
                </c:pt>
                <c:pt idx="749">
                  <c:v>40842.604166666657</c:v>
                </c:pt>
                <c:pt idx="750">
                  <c:v>40842.624999999993</c:v>
                </c:pt>
                <c:pt idx="751">
                  <c:v>40842.645833333336</c:v>
                </c:pt>
                <c:pt idx="752">
                  <c:v>40842.666666666657</c:v>
                </c:pt>
                <c:pt idx="753">
                  <c:v>40842.6875</c:v>
                </c:pt>
                <c:pt idx="754">
                  <c:v>40842.708333333336</c:v>
                </c:pt>
                <c:pt idx="755">
                  <c:v>40842.72916666665</c:v>
                </c:pt>
                <c:pt idx="756">
                  <c:v>40842.75</c:v>
                </c:pt>
                <c:pt idx="757">
                  <c:v>40842.770833333336</c:v>
                </c:pt>
                <c:pt idx="758">
                  <c:v>40842.79166666665</c:v>
                </c:pt>
                <c:pt idx="759">
                  <c:v>40842.812500000007</c:v>
                </c:pt>
                <c:pt idx="760">
                  <c:v>40842.833333333336</c:v>
                </c:pt>
                <c:pt idx="761">
                  <c:v>40842.854166666664</c:v>
                </c:pt>
                <c:pt idx="762">
                  <c:v>40842.875</c:v>
                </c:pt>
                <c:pt idx="763">
                  <c:v>40842.895833333336</c:v>
                </c:pt>
                <c:pt idx="764">
                  <c:v>40842.916666666664</c:v>
                </c:pt>
                <c:pt idx="765">
                  <c:v>40842.9375</c:v>
                </c:pt>
                <c:pt idx="766">
                  <c:v>40842.958333333343</c:v>
                </c:pt>
                <c:pt idx="767">
                  <c:v>40842.979166666657</c:v>
                </c:pt>
                <c:pt idx="768">
                  <c:v>40843</c:v>
                </c:pt>
                <c:pt idx="769">
                  <c:v>40843.020833333336</c:v>
                </c:pt>
                <c:pt idx="770">
                  <c:v>40843.041666666657</c:v>
                </c:pt>
                <c:pt idx="771">
                  <c:v>40843.0625</c:v>
                </c:pt>
                <c:pt idx="772">
                  <c:v>40843.083333333336</c:v>
                </c:pt>
                <c:pt idx="773">
                  <c:v>40843.104166666657</c:v>
                </c:pt>
                <c:pt idx="774">
                  <c:v>40843.124999999993</c:v>
                </c:pt>
                <c:pt idx="775">
                  <c:v>40843.145833333336</c:v>
                </c:pt>
                <c:pt idx="776">
                  <c:v>40843.166666666657</c:v>
                </c:pt>
                <c:pt idx="777">
                  <c:v>40843.1875</c:v>
                </c:pt>
                <c:pt idx="778">
                  <c:v>40843.208333333336</c:v>
                </c:pt>
                <c:pt idx="779">
                  <c:v>40843.22916666665</c:v>
                </c:pt>
                <c:pt idx="780">
                  <c:v>40843.25</c:v>
                </c:pt>
                <c:pt idx="781">
                  <c:v>40843.270833333336</c:v>
                </c:pt>
                <c:pt idx="782">
                  <c:v>40843.29166666665</c:v>
                </c:pt>
                <c:pt idx="783">
                  <c:v>40843.312500000007</c:v>
                </c:pt>
                <c:pt idx="784">
                  <c:v>40843.333333333336</c:v>
                </c:pt>
                <c:pt idx="785">
                  <c:v>40843.354166666664</c:v>
                </c:pt>
                <c:pt idx="786">
                  <c:v>40843.375</c:v>
                </c:pt>
                <c:pt idx="787">
                  <c:v>40843.395833333336</c:v>
                </c:pt>
                <c:pt idx="788">
                  <c:v>40843.416666666664</c:v>
                </c:pt>
                <c:pt idx="789">
                  <c:v>40843.4375</c:v>
                </c:pt>
                <c:pt idx="790">
                  <c:v>40843.458333333343</c:v>
                </c:pt>
                <c:pt idx="791">
                  <c:v>40843.479166666657</c:v>
                </c:pt>
                <c:pt idx="792">
                  <c:v>40843.5</c:v>
                </c:pt>
                <c:pt idx="793">
                  <c:v>40843.520833333336</c:v>
                </c:pt>
                <c:pt idx="794">
                  <c:v>40843.541666666657</c:v>
                </c:pt>
                <c:pt idx="795">
                  <c:v>40843.5625</c:v>
                </c:pt>
                <c:pt idx="796">
                  <c:v>40843.583333333336</c:v>
                </c:pt>
                <c:pt idx="797">
                  <c:v>40843.604166666657</c:v>
                </c:pt>
                <c:pt idx="798">
                  <c:v>40843.624999999993</c:v>
                </c:pt>
                <c:pt idx="799">
                  <c:v>40843.645833333336</c:v>
                </c:pt>
                <c:pt idx="800">
                  <c:v>40843.666666666657</c:v>
                </c:pt>
                <c:pt idx="801">
                  <c:v>40843.6875</c:v>
                </c:pt>
                <c:pt idx="802">
                  <c:v>40843.708333333336</c:v>
                </c:pt>
                <c:pt idx="803">
                  <c:v>40843.72916666665</c:v>
                </c:pt>
                <c:pt idx="804">
                  <c:v>40843.75</c:v>
                </c:pt>
                <c:pt idx="805">
                  <c:v>40843.770833333336</c:v>
                </c:pt>
                <c:pt idx="806">
                  <c:v>40843.79166666665</c:v>
                </c:pt>
                <c:pt idx="807">
                  <c:v>40843.812500000007</c:v>
                </c:pt>
                <c:pt idx="808">
                  <c:v>40843.833333333336</c:v>
                </c:pt>
                <c:pt idx="809">
                  <c:v>40843.854166666664</c:v>
                </c:pt>
                <c:pt idx="810">
                  <c:v>40843.875</c:v>
                </c:pt>
                <c:pt idx="811">
                  <c:v>40843.895833333336</c:v>
                </c:pt>
                <c:pt idx="812">
                  <c:v>40843.916666666664</c:v>
                </c:pt>
                <c:pt idx="813">
                  <c:v>40843.9375</c:v>
                </c:pt>
                <c:pt idx="814">
                  <c:v>40843.958333333343</c:v>
                </c:pt>
                <c:pt idx="815">
                  <c:v>40843.979166666657</c:v>
                </c:pt>
                <c:pt idx="816">
                  <c:v>40844</c:v>
                </c:pt>
                <c:pt idx="817">
                  <c:v>40844.020833333336</c:v>
                </c:pt>
                <c:pt idx="818">
                  <c:v>40844.041666666657</c:v>
                </c:pt>
                <c:pt idx="819">
                  <c:v>40844.0625</c:v>
                </c:pt>
                <c:pt idx="820">
                  <c:v>40844.083333333336</c:v>
                </c:pt>
                <c:pt idx="821">
                  <c:v>40844.104166666657</c:v>
                </c:pt>
                <c:pt idx="822">
                  <c:v>40844.124999999993</c:v>
                </c:pt>
                <c:pt idx="823">
                  <c:v>40844.145833333336</c:v>
                </c:pt>
                <c:pt idx="824">
                  <c:v>40844.166666666657</c:v>
                </c:pt>
                <c:pt idx="825">
                  <c:v>40844.1875</c:v>
                </c:pt>
                <c:pt idx="826">
                  <c:v>40844.208333333336</c:v>
                </c:pt>
                <c:pt idx="827">
                  <c:v>40844.22916666665</c:v>
                </c:pt>
                <c:pt idx="828">
                  <c:v>40844.25</c:v>
                </c:pt>
                <c:pt idx="829">
                  <c:v>40844.270833333336</c:v>
                </c:pt>
                <c:pt idx="830">
                  <c:v>40844.29166666665</c:v>
                </c:pt>
                <c:pt idx="831">
                  <c:v>40844.312500000007</c:v>
                </c:pt>
                <c:pt idx="832">
                  <c:v>40844.333333333336</c:v>
                </c:pt>
                <c:pt idx="833">
                  <c:v>40844.354166666664</c:v>
                </c:pt>
                <c:pt idx="834">
                  <c:v>40844.375</c:v>
                </c:pt>
                <c:pt idx="835">
                  <c:v>40844.395833333336</c:v>
                </c:pt>
                <c:pt idx="836">
                  <c:v>40844.416666666664</c:v>
                </c:pt>
                <c:pt idx="837">
                  <c:v>40844.4375</c:v>
                </c:pt>
                <c:pt idx="838">
                  <c:v>40844.458333333343</c:v>
                </c:pt>
                <c:pt idx="839">
                  <c:v>40844.479166666657</c:v>
                </c:pt>
                <c:pt idx="840">
                  <c:v>40844.5</c:v>
                </c:pt>
                <c:pt idx="841">
                  <c:v>40844.520833333336</c:v>
                </c:pt>
                <c:pt idx="842">
                  <c:v>40844.541666666657</c:v>
                </c:pt>
                <c:pt idx="843">
                  <c:v>40844.5625</c:v>
                </c:pt>
                <c:pt idx="844">
                  <c:v>40844.583333333336</c:v>
                </c:pt>
                <c:pt idx="845">
                  <c:v>40844.604166666657</c:v>
                </c:pt>
                <c:pt idx="846">
                  <c:v>40844.624999999993</c:v>
                </c:pt>
                <c:pt idx="847">
                  <c:v>40844.645833333336</c:v>
                </c:pt>
                <c:pt idx="848">
                  <c:v>40844.666666666657</c:v>
                </c:pt>
                <c:pt idx="849">
                  <c:v>40844.6875</c:v>
                </c:pt>
                <c:pt idx="850">
                  <c:v>40844.708333333336</c:v>
                </c:pt>
                <c:pt idx="851">
                  <c:v>40844.72916666665</c:v>
                </c:pt>
                <c:pt idx="852">
                  <c:v>40844.75</c:v>
                </c:pt>
                <c:pt idx="853">
                  <c:v>40844.770833333336</c:v>
                </c:pt>
                <c:pt idx="854">
                  <c:v>40844.79166666665</c:v>
                </c:pt>
                <c:pt idx="855">
                  <c:v>40844.812500000007</c:v>
                </c:pt>
                <c:pt idx="856">
                  <c:v>40844.833333333336</c:v>
                </c:pt>
                <c:pt idx="857">
                  <c:v>40844.854166666664</c:v>
                </c:pt>
                <c:pt idx="858">
                  <c:v>40844.875</c:v>
                </c:pt>
                <c:pt idx="859">
                  <c:v>40844.895833333336</c:v>
                </c:pt>
                <c:pt idx="860">
                  <c:v>40844.916666666664</c:v>
                </c:pt>
                <c:pt idx="861">
                  <c:v>40844.9375</c:v>
                </c:pt>
                <c:pt idx="862">
                  <c:v>40844.958333333343</c:v>
                </c:pt>
                <c:pt idx="863">
                  <c:v>40844.979166666657</c:v>
                </c:pt>
                <c:pt idx="864">
                  <c:v>40845</c:v>
                </c:pt>
                <c:pt idx="865">
                  <c:v>40845.020833333336</c:v>
                </c:pt>
                <c:pt idx="866">
                  <c:v>40845.041666666657</c:v>
                </c:pt>
                <c:pt idx="867">
                  <c:v>40845.0625</c:v>
                </c:pt>
                <c:pt idx="868">
                  <c:v>40845.083333333336</c:v>
                </c:pt>
                <c:pt idx="869">
                  <c:v>40845.104166666657</c:v>
                </c:pt>
                <c:pt idx="870">
                  <c:v>40845.124999999993</c:v>
                </c:pt>
                <c:pt idx="871">
                  <c:v>40845.145833333336</c:v>
                </c:pt>
                <c:pt idx="872">
                  <c:v>40845.166666666657</c:v>
                </c:pt>
                <c:pt idx="873">
                  <c:v>40845.1875</c:v>
                </c:pt>
                <c:pt idx="874">
                  <c:v>40845.208333333336</c:v>
                </c:pt>
                <c:pt idx="875">
                  <c:v>40845.22916666665</c:v>
                </c:pt>
                <c:pt idx="876">
                  <c:v>40845.25</c:v>
                </c:pt>
                <c:pt idx="877">
                  <c:v>40845.270833333336</c:v>
                </c:pt>
                <c:pt idx="878">
                  <c:v>40845.29166666665</c:v>
                </c:pt>
                <c:pt idx="879">
                  <c:v>40845.312500000007</c:v>
                </c:pt>
                <c:pt idx="880">
                  <c:v>40845.333333333336</c:v>
                </c:pt>
                <c:pt idx="881">
                  <c:v>40845.354166666664</c:v>
                </c:pt>
                <c:pt idx="882">
                  <c:v>40845.375</c:v>
                </c:pt>
                <c:pt idx="883">
                  <c:v>40845.395833333336</c:v>
                </c:pt>
                <c:pt idx="884">
                  <c:v>40845.416666666664</c:v>
                </c:pt>
                <c:pt idx="885">
                  <c:v>40845.4375</c:v>
                </c:pt>
                <c:pt idx="886">
                  <c:v>40845.458333333343</c:v>
                </c:pt>
                <c:pt idx="887">
                  <c:v>40845.479166666657</c:v>
                </c:pt>
                <c:pt idx="888">
                  <c:v>40845.5</c:v>
                </c:pt>
                <c:pt idx="889">
                  <c:v>40845.520833333336</c:v>
                </c:pt>
                <c:pt idx="890">
                  <c:v>40845.541666666657</c:v>
                </c:pt>
                <c:pt idx="891">
                  <c:v>40845.5625</c:v>
                </c:pt>
                <c:pt idx="892">
                  <c:v>40845.583333333336</c:v>
                </c:pt>
                <c:pt idx="893">
                  <c:v>40845.604166666657</c:v>
                </c:pt>
                <c:pt idx="894">
                  <c:v>40845.624999999993</c:v>
                </c:pt>
                <c:pt idx="895">
                  <c:v>40845.645833333336</c:v>
                </c:pt>
                <c:pt idx="896">
                  <c:v>40845.666666666657</c:v>
                </c:pt>
                <c:pt idx="897">
                  <c:v>40845.6875</c:v>
                </c:pt>
                <c:pt idx="898">
                  <c:v>40845.708333333336</c:v>
                </c:pt>
                <c:pt idx="899">
                  <c:v>40845.72916666665</c:v>
                </c:pt>
                <c:pt idx="900">
                  <c:v>40845.75</c:v>
                </c:pt>
                <c:pt idx="901">
                  <c:v>40845.770833333336</c:v>
                </c:pt>
                <c:pt idx="902">
                  <c:v>40845.79166666665</c:v>
                </c:pt>
                <c:pt idx="903">
                  <c:v>40845.812500000007</c:v>
                </c:pt>
                <c:pt idx="904">
                  <c:v>40845.833333333336</c:v>
                </c:pt>
                <c:pt idx="905">
                  <c:v>40845.854166666664</c:v>
                </c:pt>
                <c:pt idx="906">
                  <c:v>40845.875</c:v>
                </c:pt>
                <c:pt idx="907">
                  <c:v>40845.895833333336</c:v>
                </c:pt>
                <c:pt idx="908">
                  <c:v>40845.916666666664</c:v>
                </c:pt>
                <c:pt idx="909">
                  <c:v>40845.9375</c:v>
                </c:pt>
                <c:pt idx="910">
                  <c:v>40845.958333333343</c:v>
                </c:pt>
                <c:pt idx="911">
                  <c:v>40845.979166666657</c:v>
                </c:pt>
                <c:pt idx="912">
                  <c:v>40846</c:v>
                </c:pt>
                <c:pt idx="913">
                  <c:v>40846.020833333336</c:v>
                </c:pt>
                <c:pt idx="914">
                  <c:v>40846.041666666657</c:v>
                </c:pt>
                <c:pt idx="915">
                  <c:v>40846.0625</c:v>
                </c:pt>
                <c:pt idx="916">
                  <c:v>40846.083333333336</c:v>
                </c:pt>
                <c:pt idx="917">
                  <c:v>40846.104166666657</c:v>
                </c:pt>
                <c:pt idx="918">
                  <c:v>40846.124999999993</c:v>
                </c:pt>
                <c:pt idx="919">
                  <c:v>40846.145833333336</c:v>
                </c:pt>
                <c:pt idx="920">
                  <c:v>40846.166666666657</c:v>
                </c:pt>
                <c:pt idx="921">
                  <c:v>40846.1875</c:v>
                </c:pt>
                <c:pt idx="922">
                  <c:v>40846.208333333336</c:v>
                </c:pt>
                <c:pt idx="923">
                  <c:v>40846.22916666665</c:v>
                </c:pt>
                <c:pt idx="924">
                  <c:v>40846.25</c:v>
                </c:pt>
                <c:pt idx="925">
                  <c:v>40846.270833333336</c:v>
                </c:pt>
                <c:pt idx="926">
                  <c:v>40846.29166666665</c:v>
                </c:pt>
                <c:pt idx="927">
                  <c:v>40846.312500000007</c:v>
                </c:pt>
                <c:pt idx="928">
                  <c:v>40846.333333333336</c:v>
                </c:pt>
                <c:pt idx="929">
                  <c:v>40846.354166666664</c:v>
                </c:pt>
                <c:pt idx="930">
                  <c:v>40846.375</c:v>
                </c:pt>
                <c:pt idx="931">
                  <c:v>40846.395833333336</c:v>
                </c:pt>
                <c:pt idx="932">
                  <c:v>40846.416666666664</c:v>
                </c:pt>
                <c:pt idx="933">
                  <c:v>40846.4375</c:v>
                </c:pt>
                <c:pt idx="934">
                  <c:v>40846.458333333343</c:v>
                </c:pt>
                <c:pt idx="935">
                  <c:v>40846.479166666657</c:v>
                </c:pt>
                <c:pt idx="936">
                  <c:v>40846.5</c:v>
                </c:pt>
                <c:pt idx="937">
                  <c:v>40846.520833333336</c:v>
                </c:pt>
                <c:pt idx="938">
                  <c:v>40846.541666666657</c:v>
                </c:pt>
                <c:pt idx="939">
                  <c:v>40846.5625</c:v>
                </c:pt>
                <c:pt idx="940">
                  <c:v>40846.583333333336</c:v>
                </c:pt>
                <c:pt idx="941">
                  <c:v>40846.604166666657</c:v>
                </c:pt>
                <c:pt idx="942">
                  <c:v>40846.624999999993</c:v>
                </c:pt>
                <c:pt idx="943">
                  <c:v>40846.645833333336</c:v>
                </c:pt>
                <c:pt idx="944">
                  <c:v>40846.666666666657</c:v>
                </c:pt>
                <c:pt idx="945">
                  <c:v>40846.6875</c:v>
                </c:pt>
                <c:pt idx="946">
                  <c:v>40846.708333333336</c:v>
                </c:pt>
                <c:pt idx="947">
                  <c:v>40846.72916666665</c:v>
                </c:pt>
                <c:pt idx="948">
                  <c:v>40846.75</c:v>
                </c:pt>
                <c:pt idx="949">
                  <c:v>40846.770833333336</c:v>
                </c:pt>
                <c:pt idx="950">
                  <c:v>40846.79166666665</c:v>
                </c:pt>
                <c:pt idx="951">
                  <c:v>40846.812500000007</c:v>
                </c:pt>
                <c:pt idx="952">
                  <c:v>40846.833333333336</c:v>
                </c:pt>
                <c:pt idx="953">
                  <c:v>40846.854166666664</c:v>
                </c:pt>
                <c:pt idx="954">
                  <c:v>40846.875</c:v>
                </c:pt>
                <c:pt idx="955">
                  <c:v>40846.895833333336</c:v>
                </c:pt>
                <c:pt idx="956">
                  <c:v>40846.916666666664</c:v>
                </c:pt>
                <c:pt idx="957">
                  <c:v>40846.9375</c:v>
                </c:pt>
                <c:pt idx="958">
                  <c:v>40846.958333333343</c:v>
                </c:pt>
                <c:pt idx="959">
                  <c:v>40846.979166666657</c:v>
                </c:pt>
                <c:pt idx="960">
                  <c:v>40847</c:v>
                </c:pt>
                <c:pt idx="961">
                  <c:v>40847.020833333336</c:v>
                </c:pt>
                <c:pt idx="962">
                  <c:v>40847.041666666657</c:v>
                </c:pt>
                <c:pt idx="963">
                  <c:v>40847.0625</c:v>
                </c:pt>
                <c:pt idx="964">
                  <c:v>40847.083333333336</c:v>
                </c:pt>
                <c:pt idx="965">
                  <c:v>40847.104166666657</c:v>
                </c:pt>
                <c:pt idx="966">
                  <c:v>40847.124999999993</c:v>
                </c:pt>
                <c:pt idx="967">
                  <c:v>40847.145833333336</c:v>
                </c:pt>
                <c:pt idx="968">
                  <c:v>40847.166666666657</c:v>
                </c:pt>
                <c:pt idx="969">
                  <c:v>40847.1875</c:v>
                </c:pt>
                <c:pt idx="970">
                  <c:v>40847.208333333336</c:v>
                </c:pt>
                <c:pt idx="971">
                  <c:v>40847.22916666665</c:v>
                </c:pt>
                <c:pt idx="972">
                  <c:v>40847.25</c:v>
                </c:pt>
                <c:pt idx="973">
                  <c:v>40847.270833333336</c:v>
                </c:pt>
                <c:pt idx="974">
                  <c:v>40847.29166666665</c:v>
                </c:pt>
                <c:pt idx="975">
                  <c:v>40847.312500000007</c:v>
                </c:pt>
                <c:pt idx="976">
                  <c:v>40847.333333333336</c:v>
                </c:pt>
                <c:pt idx="977">
                  <c:v>40847.354166666664</c:v>
                </c:pt>
                <c:pt idx="978">
                  <c:v>40847.375</c:v>
                </c:pt>
                <c:pt idx="979">
                  <c:v>40847.395833333336</c:v>
                </c:pt>
                <c:pt idx="980">
                  <c:v>40847.416666666664</c:v>
                </c:pt>
                <c:pt idx="981">
                  <c:v>40847.4375</c:v>
                </c:pt>
                <c:pt idx="982">
                  <c:v>40847.458333333343</c:v>
                </c:pt>
                <c:pt idx="983">
                  <c:v>40847.479166666657</c:v>
                </c:pt>
                <c:pt idx="984">
                  <c:v>40847.5</c:v>
                </c:pt>
                <c:pt idx="985">
                  <c:v>40847.520833333336</c:v>
                </c:pt>
                <c:pt idx="986">
                  <c:v>40847.541666666657</c:v>
                </c:pt>
                <c:pt idx="987">
                  <c:v>40847.5625</c:v>
                </c:pt>
                <c:pt idx="988">
                  <c:v>40847.583333333336</c:v>
                </c:pt>
                <c:pt idx="989">
                  <c:v>40847.604166666657</c:v>
                </c:pt>
                <c:pt idx="990">
                  <c:v>40847.624999999993</c:v>
                </c:pt>
                <c:pt idx="991">
                  <c:v>40847.645833333336</c:v>
                </c:pt>
                <c:pt idx="992">
                  <c:v>40847.666666666657</c:v>
                </c:pt>
                <c:pt idx="993">
                  <c:v>40847.6875</c:v>
                </c:pt>
                <c:pt idx="994">
                  <c:v>40847.708333333336</c:v>
                </c:pt>
                <c:pt idx="995">
                  <c:v>40847.72916666665</c:v>
                </c:pt>
                <c:pt idx="996">
                  <c:v>40847.75</c:v>
                </c:pt>
                <c:pt idx="997">
                  <c:v>40847.770833333336</c:v>
                </c:pt>
                <c:pt idx="998">
                  <c:v>40847.79166666665</c:v>
                </c:pt>
                <c:pt idx="999">
                  <c:v>40847.812500000007</c:v>
                </c:pt>
                <c:pt idx="1000">
                  <c:v>40847.833333333336</c:v>
                </c:pt>
                <c:pt idx="1001">
                  <c:v>40847.854166666664</c:v>
                </c:pt>
                <c:pt idx="1002">
                  <c:v>40847.875</c:v>
                </c:pt>
                <c:pt idx="1003">
                  <c:v>40847.895833333336</c:v>
                </c:pt>
                <c:pt idx="1004">
                  <c:v>40847.916666666664</c:v>
                </c:pt>
                <c:pt idx="1005">
                  <c:v>40847.9375</c:v>
                </c:pt>
                <c:pt idx="1006">
                  <c:v>40847.958333333343</c:v>
                </c:pt>
                <c:pt idx="1007">
                  <c:v>40847.979166666657</c:v>
                </c:pt>
                <c:pt idx="1008">
                  <c:v>40848</c:v>
                </c:pt>
                <c:pt idx="1009">
                  <c:v>40848.020833333336</c:v>
                </c:pt>
                <c:pt idx="1010">
                  <c:v>40848.041666666657</c:v>
                </c:pt>
                <c:pt idx="1011">
                  <c:v>40848.0625</c:v>
                </c:pt>
                <c:pt idx="1012">
                  <c:v>40848.083333333336</c:v>
                </c:pt>
                <c:pt idx="1013">
                  <c:v>40848.104166666657</c:v>
                </c:pt>
                <c:pt idx="1014">
                  <c:v>40848.124999999993</c:v>
                </c:pt>
                <c:pt idx="1015">
                  <c:v>40848.145833333336</c:v>
                </c:pt>
                <c:pt idx="1016">
                  <c:v>40848.166666666657</c:v>
                </c:pt>
                <c:pt idx="1017">
                  <c:v>40848.1875</c:v>
                </c:pt>
                <c:pt idx="1018">
                  <c:v>40848.208333333336</c:v>
                </c:pt>
                <c:pt idx="1019">
                  <c:v>40848.22916666665</c:v>
                </c:pt>
                <c:pt idx="1020">
                  <c:v>40848.25</c:v>
                </c:pt>
                <c:pt idx="1021">
                  <c:v>40848.270833333336</c:v>
                </c:pt>
                <c:pt idx="1022">
                  <c:v>40848.29166666665</c:v>
                </c:pt>
                <c:pt idx="1023">
                  <c:v>40848.312500000007</c:v>
                </c:pt>
                <c:pt idx="1024">
                  <c:v>40848.333333333336</c:v>
                </c:pt>
                <c:pt idx="1025">
                  <c:v>40848.354166666664</c:v>
                </c:pt>
                <c:pt idx="1026">
                  <c:v>40848.375</c:v>
                </c:pt>
                <c:pt idx="1027">
                  <c:v>40848.395833333336</c:v>
                </c:pt>
                <c:pt idx="1028">
                  <c:v>40848.416666666664</c:v>
                </c:pt>
                <c:pt idx="1029">
                  <c:v>40848.4375</c:v>
                </c:pt>
                <c:pt idx="1030">
                  <c:v>40848.458333333343</c:v>
                </c:pt>
                <c:pt idx="1031">
                  <c:v>40848.479166666657</c:v>
                </c:pt>
                <c:pt idx="1032">
                  <c:v>40848.5</c:v>
                </c:pt>
                <c:pt idx="1033">
                  <c:v>40848.520833333336</c:v>
                </c:pt>
                <c:pt idx="1034">
                  <c:v>40848.541666666657</c:v>
                </c:pt>
                <c:pt idx="1035">
                  <c:v>40848.5625</c:v>
                </c:pt>
                <c:pt idx="1036">
                  <c:v>40848.583333333336</c:v>
                </c:pt>
                <c:pt idx="1037">
                  <c:v>40848.604166666657</c:v>
                </c:pt>
                <c:pt idx="1038">
                  <c:v>40848.624999999993</c:v>
                </c:pt>
                <c:pt idx="1039">
                  <c:v>40848.645833333336</c:v>
                </c:pt>
                <c:pt idx="1040">
                  <c:v>40848.666666666657</c:v>
                </c:pt>
                <c:pt idx="1041">
                  <c:v>40848.6875</c:v>
                </c:pt>
                <c:pt idx="1042">
                  <c:v>40848.708333333336</c:v>
                </c:pt>
                <c:pt idx="1043">
                  <c:v>40848.72916666665</c:v>
                </c:pt>
                <c:pt idx="1044">
                  <c:v>40848.75</c:v>
                </c:pt>
                <c:pt idx="1045">
                  <c:v>40848.770833333336</c:v>
                </c:pt>
                <c:pt idx="1046">
                  <c:v>40848.79166666665</c:v>
                </c:pt>
                <c:pt idx="1047">
                  <c:v>40848.812500000007</c:v>
                </c:pt>
                <c:pt idx="1048">
                  <c:v>40848.833333333336</c:v>
                </c:pt>
                <c:pt idx="1049">
                  <c:v>40848.854166666664</c:v>
                </c:pt>
                <c:pt idx="1050">
                  <c:v>40848.875</c:v>
                </c:pt>
                <c:pt idx="1051">
                  <c:v>40848.895833333336</c:v>
                </c:pt>
                <c:pt idx="1052">
                  <c:v>40848.916666666664</c:v>
                </c:pt>
                <c:pt idx="1053">
                  <c:v>40848.9375</c:v>
                </c:pt>
                <c:pt idx="1054">
                  <c:v>40848.958333333343</c:v>
                </c:pt>
                <c:pt idx="1055">
                  <c:v>40848.979166666657</c:v>
                </c:pt>
                <c:pt idx="1056">
                  <c:v>40849</c:v>
                </c:pt>
                <c:pt idx="1057">
                  <c:v>40849.020833333336</c:v>
                </c:pt>
                <c:pt idx="1058">
                  <c:v>40849.041666666657</c:v>
                </c:pt>
                <c:pt idx="1059">
                  <c:v>40849.0625</c:v>
                </c:pt>
                <c:pt idx="1060">
                  <c:v>40849.083333333336</c:v>
                </c:pt>
                <c:pt idx="1061">
                  <c:v>40849.104166666657</c:v>
                </c:pt>
                <c:pt idx="1062">
                  <c:v>40849.124999999993</c:v>
                </c:pt>
                <c:pt idx="1063">
                  <c:v>40849.145833333336</c:v>
                </c:pt>
                <c:pt idx="1064">
                  <c:v>40849.166666666657</c:v>
                </c:pt>
                <c:pt idx="1065">
                  <c:v>40849.1875</c:v>
                </c:pt>
                <c:pt idx="1066">
                  <c:v>40849.208333333336</c:v>
                </c:pt>
                <c:pt idx="1067">
                  <c:v>40849.22916666665</c:v>
                </c:pt>
                <c:pt idx="1068">
                  <c:v>40849.25</c:v>
                </c:pt>
                <c:pt idx="1069">
                  <c:v>40849.270833333336</c:v>
                </c:pt>
                <c:pt idx="1070">
                  <c:v>40849.29166666665</c:v>
                </c:pt>
                <c:pt idx="1071">
                  <c:v>40849.312500000007</c:v>
                </c:pt>
                <c:pt idx="1072">
                  <c:v>40849.333333333336</c:v>
                </c:pt>
                <c:pt idx="1073">
                  <c:v>40849.354166666664</c:v>
                </c:pt>
                <c:pt idx="1074">
                  <c:v>40849.375</c:v>
                </c:pt>
                <c:pt idx="1075">
                  <c:v>40849.395833333336</c:v>
                </c:pt>
                <c:pt idx="1076">
                  <c:v>40849.416666666664</c:v>
                </c:pt>
                <c:pt idx="1077">
                  <c:v>40849.4375</c:v>
                </c:pt>
                <c:pt idx="1078">
                  <c:v>40849.458333333343</c:v>
                </c:pt>
                <c:pt idx="1079">
                  <c:v>40849.479166666657</c:v>
                </c:pt>
                <c:pt idx="1080">
                  <c:v>40849.5</c:v>
                </c:pt>
                <c:pt idx="1081">
                  <c:v>40849.520833333336</c:v>
                </c:pt>
                <c:pt idx="1082">
                  <c:v>40849.541666666657</c:v>
                </c:pt>
                <c:pt idx="1083">
                  <c:v>40849.5625</c:v>
                </c:pt>
                <c:pt idx="1084">
                  <c:v>40849.583333333336</c:v>
                </c:pt>
                <c:pt idx="1085">
                  <c:v>40849.604166666657</c:v>
                </c:pt>
                <c:pt idx="1086">
                  <c:v>40849.624999999993</c:v>
                </c:pt>
                <c:pt idx="1087">
                  <c:v>40849.645833333336</c:v>
                </c:pt>
                <c:pt idx="1088">
                  <c:v>40849.666666666657</c:v>
                </c:pt>
                <c:pt idx="1089">
                  <c:v>40849.6875</c:v>
                </c:pt>
                <c:pt idx="1090">
                  <c:v>40849.708333333336</c:v>
                </c:pt>
                <c:pt idx="1091">
                  <c:v>40849.72916666665</c:v>
                </c:pt>
                <c:pt idx="1092">
                  <c:v>40849.75</c:v>
                </c:pt>
                <c:pt idx="1093">
                  <c:v>40849.770833333336</c:v>
                </c:pt>
                <c:pt idx="1094">
                  <c:v>40849.79166666665</c:v>
                </c:pt>
                <c:pt idx="1095">
                  <c:v>40849.812500000007</c:v>
                </c:pt>
                <c:pt idx="1096">
                  <c:v>40849.833333333336</c:v>
                </c:pt>
                <c:pt idx="1097">
                  <c:v>40849.854166666664</c:v>
                </c:pt>
                <c:pt idx="1098">
                  <c:v>40849.875</c:v>
                </c:pt>
                <c:pt idx="1099">
                  <c:v>40849.895833333336</c:v>
                </c:pt>
                <c:pt idx="1100">
                  <c:v>40849.916666666664</c:v>
                </c:pt>
                <c:pt idx="1101">
                  <c:v>40849.9375</c:v>
                </c:pt>
                <c:pt idx="1102">
                  <c:v>40849.958333333343</c:v>
                </c:pt>
                <c:pt idx="1103">
                  <c:v>40849.979166666657</c:v>
                </c:pt>
                <c:pt idx="1104">
                  <c:v>40850</c:v>
                </c:pt>
                <c:pt idx="1105">
                  <c:v>40850.020833333336</c:v>
                </c:pt>
                <c:pt idx="1106">
                  <c:v>40850.041666666657</c:v>
                </c:pt>
                <c:pt idx="1107">
                  <c:v>40850.0625</c:v>
                </c:pt>
                <c:pt idx="1108">
                  <c:v>40850.083333333336</c:v>
                </c:pt>
                <c:pt idx="1109">
                  <c:v>40850.104166666657</c:v>
                </c:pt>
                <c:pt idx="1110">
                  <c:v>40850.124999999993</c:v>
                </c:pt>
                <c:pt idx="1111">
                  <c:v>40850.145833333336</c:v>
                </c:pt>
                <c:pt idx="1112">
                  <c:v>40850.166666666657</c:v>
                </c:pt>
                <c:pt idx="1113">
                  <c:v>40850.1875</c:v>
                </c:pt>
                <c:pt idx="1114">
                  <c:v>40850.208333333336</c:v>
                </c:pt>
                <c:pt idx="1115">
                  <c:v>40850.22916666665</c:v>
                </c:pt>
                <c:pt idx="1116">
                  <c:v>40850.25</c:v>
                </c:pt>
                <c:pt idx="1117">
                  <c:v>40850.270833333336</c:v>
                </c:pt>
                <c:pt idx="1118">
                  <c:v>40850.29166666665</c:v>
                </c:pt>
                <c:pt idx="1119">
                  <c:v>40850.312500000007</c:v>
                </c:pt>
                <c:pt idx="1120">
                  <c:v>40850.333333333336</c:v>
                </c:pt>
                <c:pt idx="1121">
                  <c:v>40850.354166666664</c:v>
                </c:pt>
                <c:pt idx="1122">
                  <c:v>40850.375</c:v>
                </c:pt>
                <c:pt idx="1123">
                  <c:v>40850.395833333336</c:v>
                </c:pt>
                <c:pt idx="1124">
                  <c:v>40850.416666666664</c:v>
                </c:pt>
                <c:pt idx="1125">
                  <c:v>40850.4375</c:v>
                </c:pt>
                <c:pt idx="1126">
                  <c:v>40850.458333333343</c:v>
                </c:pt>
                <c:pt idx="1127">
                  <c:v>40850.479166666657</c:v>
                </c:pt>
                <c:pt idx="1128">
                  <c:v>40850.5</c:v>
                </c:pt>
                <c:pt idx="1129">
                  <c:v>40850.520833333336</c:v>
                </c:pt>
                <c:pt idx="1130">
                  <c:v>40850.541666666657</c:v>
                </c:pt>
                <c:pt idx="1131">
                  <c:v>40850.5625</c:v>
                </c:pt>
                <c:pt idx="1132">
                  <c:v>40850.583333333336</c:v>
                </c:pt>
                <c:pt idx="1133">
                  <c:v>40850.604166666657</c:v>
                </c:pt>
                <c:pt idx="1134">
                  <c:v>40850.624999999993</c:v>
                </c:pt>
                <c:pt idx="1135">
                  <c:v>40850.645833333336</c:v>
                </c:pt>
                <c:pt idx="1136">
                  <c:v>40850.666666666657</c:v>
                </c:pt>
                <c:pt idx="1137">
                  <c:v>40850.6875</c:v>
                </c:pt>
                <c:pt idx="1138">
                  <c:v>40850.708333333336</c:v>
                </c:pt>
                <c:pt idx="1139">
                  <c:v>40850.72916666665</c:v>
                </c:pt>
                <c:pt idx="1140">
                  <c:v>40850.75</c:v>
                </c:pt>
                <c:pt idx="1141">
                  <c:v>40850.770833333336</c:v>
                </c:pt>
                <c:pt idx="1142">
                  <c:v>40850.79166666665</c:v>
                </c:pt>
                <c:pt idx="1143">
                  <c:v>40850.812500000007</c:v>
                </c:pt>
                <c:pt idx="1144">
                  <c:v>40850.833333333336</c:v>
                </c:pt>
                <c:pt idx="1145">
                  <c:v>40850.854166666664</c:v>
                </c:pt>
                <c:pt idx="1146">
                  <c:v>40850.875</c:v>
                </c:pt>
                <c:pt idx="1147">
                  <c:v>40850.895833333336</c:v>
                </c:pt>
                <c:pt idx="1148">
                  <c:v>40850.916666666664</c:v>
                </c:pt>
                <c:pt idx="1149">
                  <c:v>40850.9375</c:v>
                </c:pt>
                <c:pt idx="1150">
                  <c:v>40850.958333333343</c:v>
                </c:pt>
                <c:pt idx="1151">
                  <c:v>40850.979166666657</c:v>
                </c:pt>
                <c:pt idx="1152">
                  <c:v>40851</c:v>
                </c:pt>
                <c:pt idx="1153">
                  <c:v>40851.020833333336</c:v>
                </c:pt>
                <c:pt idx="1154">
                  <c:v>40851.041666666657</c:v>
                </c:pt>
                <c:pt idx="1155">
                  <c:v>40851.0625</c:v>
                </c:pt>
                <c:pt idx="1156">
                  <c:v>40851.083333333336</c:v>
                </c:pt>
                <c:pt idx="1157">
                  <c:v>40851.104166666657</c:v>
                </c:pt>
                <c:pt idx="1158">
                  <c:v>40851.124999999993</c:v>
                </c:pt>
                <c:pt idx="1159">
                  <c:v>40851.145833333336</c:v>
                </c:pt>
                <c:pt idx="1160">
                  <c:v>40851.166666666657</c:v>
                </c:pt>
                <c:pt idx="1161">
                  <c:v>40851.1875</c:v>
                </c:pt>
                <c:pt idx="1162">
                  <c:v>40851.208333333336</c:v>
                </c:pt>
                <c:pt idx="1163">
                  <c:v>40851.22916666665</c:v>
                </c:pt>
                <c:pt idx="1164">
                  <c:v>40851.25</c:v>
                </c:pt>
                <c:pt idx="1165">
                  <c:v>40851.270833333336</c:v>
                </c:pt>
                <c:pt idx="1166">
                  <c:v>40851.29166666665</c:v>
                </c:pt>
                <c:pt idx="1167">
                  <c:v>40851.312500000007</c:v>
                </c:pt>
                <c:pt idx="1168">
                  <c:v>40851.333333333336</c:v>
                </c:pt>
                <c:pt idx="1169">
                  <c:v>40851.354166666664</c:v>
                </c:pt>
                <c:pt idx="1170">
                  <c:v>40851.375</c:v>
                </c:pt>
                <c:pt idx="1171">
                  <c:v>40851.395833333336</c:v>
                </c:pt>
                <c:pt idx="1172">
                  <c:v>40851.416666666664</c:v>
                </c:pt>
                <c:pt idx="1173">
                  <c:v>40851.4375</c:v>
                </c:pt>
                <c:pt idx="1174">
                  <c:v>40851.458333333343</c:v>
                </c:pt>
                <c:pt idx="1175">
                  <c:v>40851.479166666657</c:v>
                </c:pt>
                <c:pt idx="1176">
                  <c:v>40851.5</c:v>
                </c:pt>
                <c:pt idx="1177">
                  <c:v>40851.520833333336</c:v>
                </c:pt>
                <c:pt idx="1178">
                  <c:v>40851.541666666657</c:v>
                </c:pt>
                <c:pt idx="1179">
                  <c:v>40851.5625</c:v>
                </c:pt>
                <c:pt idx="1180">
                  <c:v>40851.583333333336</c:v>
                </c:pt>
                <c:pt idx="1181">
                  <c:v>40851.604166666657</c:v>
                </c:pt>
                <c:pt idx="1182">
                  <c:v>40851.624999999993</c:v>
                </c:pt>
                <c:pt idx="1183">
                  <c:v>40851.645833333336</c:v>
                </c:pt>
                <c:pt idx="1184">
                  <c:v>40851.666666666657</c:v>
                </c:pt>
                <c:pt idx="1185">
                  <c:v>40851.6875</c:v>
                </c:pt>
                <c:pt idx="1186">
                  <c:v>40851.708333333336</c:v>
                </c:pt>
                <c:pt idx="1187">
                  <c:v>40851.72916666665</c:v>
                </c:pt>
                <c:pt idx="1188">
                  <c:v>40851.75</c:v>
                </c:pt>
                <c:pt idx="1189">
                  <c:v>40851.770833333336</c:v>
                </c:pt>
                <c:pt idx="1190">
                  <c:v>40851.79166666665</c:v>
                </c:pt>
                <c:pt idx="1191">
                  <c:v>40851.812500000007</c:v>
                </c:pt>
                <c:pt idx="1192">
                  <c:v>40851.833333333336</c:v>
                </c:pt>
                <c:pt idx="1193">
                  <c:v>40851.854166666664</c:v>
                </c:pt>
                <c:pt idx="1194">
                  <c:v>40851.875</c:v>
                </c:pt>
                <c:pt idx="1195">
                  <c:v>40851.895833333336</c:v>
                </c:pt>
                <c:pt idx="1196">
                  <c:v>40851.916666666664</c:v>
                </c:pt>
                <c:pt idx="1197">
                  <c:v>40851.9375</c:v>
                </c:pt>
                <c:pt idx="1198">
                  <c:v>40851.958333333343</c:v>
                </c:pt>
                <c:pt idx="1199">
                  <c:v>40851.979166666657</c:v>
                </c:pt>
                <c:pt idx="1200">
                  <c:v>40852</c:v>
                </c:pt>
                <c:pt idx="1201">
                  <c:v>40852.020833333336</c:v>
                </c:pt>
                <c:pt idx="1202">
                  <c:v>40852.041666666657</c:v>
                </c:pt>
                <c:pt idx="1203">
                  <c:v>40852.0625</c:v>
                </c:pt>
                <c:pt idx="1204">
                  <c:v>40852.083333333336</c:v>
                </c:pt>
                <c:pt idx="1205">
                  <c:v>40852.104166666657</c:v>
                </c:pt>
                <c:pt idx="1206">
                  <c:v>40852.124999999993</c:v>
                </c:pt>
                <c:pt idx="1207">
                  <c:v>40852.145833333336</c:v>
                </c:pt>
                <c:pt idx="1208">
                  <c:v>40852.166666666657</c:v>
                </c:pt>
                <c:pt idx="1209">
                  <c:v>40852.1875</c:v>
                </c:pt>
                <c:pt idx="1210">
                  <c:v>40852.208333333336</c:v>
                </c:pt>
                <c:pt idx="1211">
                  <c:v>40852.22916666665</c:v>
                </c:pt>
                <c:pt idx="1212">
                  <c:v>40852.25</c:v>
                </c:pt>
                <c:pt idx="1213">
                  <c:v>40852.270833333336</c:v>
                </c:pt>
                <c:pt idx="1214">
                  <c:v>40852.29166666665</c:v>
                </c:pt>
                <c:pt idx="1215">
                  <c:v>40852.312500000007</c:v>
                </c:pt>
                <c:pt idx="1216">
                  <c:v>40852.333333333336</c:v>
                </c:pt>
                <c:pt idx="1217">
                  <c:v>40852.354166666664</c:v>
                </c:pt>
                <c:pt idx="1218">
                  <c:v>40852.375</c:v>
                </c:pt>
                <c:pt idx="1219">
                  <c:v>40852.395833333336</c:v>
                </c:pt>
                <c:pt idx="1220">
                  <c:v>40852.416666666664</c:v>
                </c:pt>
                <c:pt idx="1221">
                  <c:v>40852.4375</c:v>
                </c:pt>
                <c:pt idx="1222">
                  <c:v>40852.458333333343</c:v>
                </c:pt>
                <c:pt idx="1223">
                  <c:v>40852.479166666657</c:v>
                </c:pt>
                <c:pt idx="1224">
                  <c:v>40852.5</c:v>
                </c:pt>
                <c:pt idx="1225">
                  <c:v>40852.520833333336</c:v>
                </c:pt>
                <c:pt idx="1226">
                  <c:v>40852.541666666657</c:v>
                </c:pt>
                <c:pt idx="1227">
                  <c:v>40852.5625</c:v>
                </c:pt>
                <c:pt idx="1228">
                  <c:v>40852.583333333336</c:v>
                </c:pt>
                <c:pt idx="1229">
                  <c:v>40852.604166666657</c:v>
                </c:pt>
                <c:pt idx="1230">
                  <c:v>40852.624999999993</c:v>
                </c:pt>
                <c:pt idx="1231">
                  <c:v>40852.645833333336</c:v>
                </c:pt>
                <c:pt idx="1232">
                  <c:v>40852.666666666657</c:v>
                </c:pt>
                <c:pt idx="1233">
                  <c:v>40852.6875</c:v>
                </c:pt>
                <c:pt idx="1234">
                  <c:v>40852.708333333336</c:v>
                </c:pt>
                <c:pt idx="1235">
                  <c:v>40852.72916666665</c:v>
                </c:pt>
                <c:pt idx="1236">
                  <c:v>40852.75</c:v>
                </c:pt>
                <c:pt idx="1237">
                  <c:v>40852.770833333336</c:v>
                </c:pt>
                <c:pt idx="1238">
                  <c:v>40852.79166666665</c:v>
                </c:pt>
                <c:pt idx="1239">
                  <c:v>40852.812500000007</c:v>
                </c:pt>
                <c:pt idx="1240">
                  <c:v>40852.833333333336</c:v>
                </c:pt>
                <c:pt idx="1241">
                  <c:v>40852.854166666664</c:v>
                </c:pt>
                <c:pt idx="1242">
                  <c:v>40852.875</c:v>
                </c:pt>
                <c:pt idx="1243">
                  <c:v>40852.895833333336</c:v>
                </c:pt>
                <c:pt idx="1244">
                  <c:v>40852.916666666664</c:v>
                </c:pt>
                <c:pt idx="1245">
                  <c:v>40852.9375</c:v>
                </c:pt>
                <c:pt idx="1246">
                  <c:v>40852.958333333343</c:v>
                </c:pt>
                <c:pt idx="1247">
                  <c:v>40852.979166666657</c:v>
                </c:pt>
                <c:pt idx="1248">
                  <c:v>40853</c:v>
                </c:pt>
                <c:pt idx="1249">
                  <c:v>40853.020833333336</c:v>
                </c:pt>
                <c:pt idx="1250">
                  <c:v>40853.041666666657</c:v>
                </c:pt>
                <c:pt idx="1251">
                  <c:v>40853.0625</c:v>
                </c:pt>
                <c:pt idx="1252">
                  <c:v>40853.083333333336</c:v>
                </c:pt>
                <c:pt idx="1253">
                  <c:v>40853.104166666657</c:v>
                </c:pt>
                <c:pt idx="1254">
                  <c:v>40853.124999999993</c:v>
                </c:pt>
                <c:pt idx="1255">
                  <c:v>40853.145833333336</c:v>
                </c:pt>
                <c:pt idx="1256">
                  <c:v>40853.166666666657</c:v>
                </c:pt>
                <c:pt idx="1257">
                  <c:v>40853.1875</c:v>
                </c:pt>
                <c:pt idx="1258">
                  <c:v>40853.208333333336</c:v>
                </c:pt>
                <c:pt idx="1259">
                  <c:v>40853.22916666665</c:v>
                </c:pt>
                <c:pt idx="1260">
                  <c:v>40853.25</c:v>
                </c:pt>
                <c:pt idx="1261">
                  <c:v>40853.270833333336</c:v>
                </c:pt>
                <c:pt idx="1262">
                  <c:v>40853.29166666665</c:v>
                </c:pt>
                <c:pt idx="1263">
                  <c:v>40853.312500000007</c:v>
                </c:pt>
                <c:pt idx="1264">
                  <c:v>40853.333333333336</c:v>
                </c:pt>
                <c:pt idx="1265">
                  <c:v>40853.354166666664</c:v>
                </c:pt>
                <c:pt idx="1266">
                  <c:v>40853.375</c:v>
                </c:pt>
                <c:pt idx="1267">
                  <c:v>40853.395833333336</c:v>
                </c:pt>
                <c:pt idx="1268">
                  <c:v>40853.416666666664</c:v>
                </c:pt>
                <c:pt idx="1269">
                  <c:v>40853.4375</c:v>
                </c:pt>
                <c:pt idx="1270">
                  <c:v>40853.458333333343</c:v>
                </c:pt>
                <c:pt idx="1271">
                  <c:v>40853.479166666657</c:v>
                </c:pt>
                <c:pt idx="1272">
                  <c:v>40853.5</c:v>
                </c:pt>
                <c:pt idx="1273">
                  <c:v>40853.520833333336</c:v>
                </c:pt>
                <c:pt idx="1274">
                  <c:v>40853.541666666657</c:v>
                </c:pt>
                <c:pt idx="1275">
                  <c:v>40853.5625</c:v>
                </c:pt>
                <c:pt idx="1276">
                  <c:v>40853.583333333336</c:v>
                </c:pt>
                <c:pt idx="1277">
                  <c:v>40853.604166666657</c:v>
                </c:pt>
                <c:pt idx="1278">
                  <c:v>40853.624999999993</c:v>
                </c:pt>
                <c:pt idx="1279">
                  <c:v>40853.645833333336</c:v>
                </c:pt>
                <c:pt idx="1280">
                  <c:v>40853.666666666657</c:v>
                </c:pt>
                <c:pt idx="1281">
                  <c:v>40853.6875</c:v>
                </c:pt>
                <c:pt idx="1282">
                  <c:v>40853.708333333336</c:v>
                </c:pt>
                <c:pt idx="1283">
                  <c:v>40853.72916666665</c:v>
                </c:pt>
                <c:pt idx="1284">
                  <c:v>40853.75</c:v>
                </c:pt>
                <c:pt idx="1285">
                  <c:v>40853.770833333336</c:v>
                </c:pt>
                <c:pt idx="1286">
                  <c:v>40853.79166666665</c:v>
                </c:pt>
                <c:pt idx="1287">
                  <c:v>40853.812500000007</c:v>
                </c:pt>
                <c:pt idx="1288">
                  <c:v>40853.833333333336</c:v>
                </c:pt>
                <c:pt idx="1289">
                  <c:v>40853.854166666664</c:v>
                </c:pt>
                <c:pt idx="1290">
                  <c:v>40853.875</c:v>
                </c:pt>
                <c:pt idx="1291">
                  <c:v>40853.895833333336</c:v>
                </c:pt>
                <c:pt idx="1292">
                  <c:v>40853.916666666664</c:v>
                </c:pt>
                <c:pt idx="1293">
                  <c:v>40853.9375</c:v>
                </c:pt>
                <c:pt idx="1294">
                  <c:v>40853.958333333343</c:v>
                </c:pt>
                <c:pt idx="1295">
                  <c:v>40853.979166666657</c:v>
                </c:pt>
                <c:pt idx="1296">
                  <c:v>40854</c:v>
                </c:pt>
                <c:pt idx="1297">
                  <c:v>40854.020833333336</c:v>
                </c:pt>
                <c:pt idx="1298">
                  <c:v>40854.041666666657</c:v>
                </c:pt>
                <c:pt idx="1299">
                  <c:v>40854.0625</c:v>
                </c:pt>
                <c:pt idx="1300">
                  <c:v>40854.083333333336</c:v>
                </c:pt>
                <c:pt idx="1301">
                  <c:v>40854.104166666657</c:v>
                </c:pt>
                <c:pt idx="1302">
                  <c:v>40854.124999999993</c:v>
                </c:pt>
                <c:pt idx="1303">
                  <c:v>40854.145833333336</c:v>
                </c:pt>
                <c:pt idx="1304">
                  <c:v>40854.166666666657</c:v>
                </c:pt>
                <c:pt idx="1305">
                  <c:v>40854.1875</c:v>
                </c:pt>
                <c:pt idx="1306">
                  <c:v>40854.208333333336</c:v>
                </c:pt>
                <c:pt idx="1307">
                  <c:v>40854.22916666665</c:v>
                </c:pt>
                <c:pt idx="1308">
                  <c:v>40854.25</c:v>
                </c:pt>
                <c:pt idx="1309">
                  <c:v>40854.270833333336</c:v>
                </c:pt>
                <c:pt idx="1310">
                  <c:v>40854.29166666665</c:v>
                </c:pt>
                <c:pt idx="1311">
                  <c:v>40854.312500000007</c:v>
                </c:pt>
                <c:pt idx="1312">
                  <c:v>40854.333333333336</c:v>
                </c:pt>
                <c:pt idx="1313">
                  <c:v>40854.354166666664</c:v>
                </c:pt>
                <c:pt idx="1314">
                  <c:v>40854.375</c:v>
                </c:pt>
                <c:pt idx="1315">
                  <c:v>40854.395833333336</c:v>
                </c:pt>
                <c:pt idx="1316">
                  <c:v>40854.416666666664</c:v>
                </c:pt>
                <c:pt idx="1317">
                  <c:v>40854.4375</c:v>
                </c:pt>
                <c:pt idx="1318">
                  <c:v>40854.458333333343</c:v>
                </c:pt>
                <c:pt idx="1319">
                  <c:v>40854.479166666657</c:v>
                </c:pt>
                <c:pt idx="1320">
                  <c:v>40854.5</c:v>
                </c:pt>
                <c:pt idx="1321">
                  <c:v>40854.520833333336</c:v>
                </c:pt>
                <c:pt idx="1322">
                  <c:v>40854.541666666657</c:v>
                </c:pt>
                <c:pt idx="1323">
                  <c:v>40854.5625</c:v>
                </c:pt>
                <c:pt idx="1324">
                  <c:v>40854.583333333336</c:v>
                </c:pt>
                <c:pt idx="1325">
                  <c:v>40854.604166666657</c:v>
                </c:pt>
                <c:pt idx="1326">
                  <c:v>40854.624999999993</c:v>
                </c:pt>
                <c:pt idx="1327">
                  <c:v>40854.645833333336</c:v>
                </c:pt>
                <c:pt idx="1328">
                  <c:v>40854.666666666657</c:v>
                </c:pt>
                <c:pt idx="1329">
                  <c:v>40854.6875</c:v>
                </c:pt>
                <c:pt idx="1330">
                  <c:v>40854.708333333336</c:v>
                </c:pt>
                <c:pt idx="1331">
                  <c:v>40854.72916666665</c:v>
                </c:pt>
                <c:pt idx="1332">
                  <c:v>40854.75</c:v>
                </c:pt>
                <c:pt idx="1333">
                  <c:v>40854.770833333336</c:v>
                </c:pt>
                <c:pt idx="1334">
                  <c:v>40854.79166666665</c:v>
                </c:pt>
                <c:pt idx="1335">
                  <c:v>40854.812500000007</c:v>
                </c:pt>
                <c:pt idx="1336">
                  <c:v>40854.833333333336</c:v>
                </c:pt>
                <c:pt idx="1337">
                  <c:v>40854.854166666664</c:v>
                </c:pt>
                <c:pt idx="1338">
                  <c:v>40854.875</c:v>
                </c:pt>
                <c:pt idx="1339">
                  <c:v>40854.895833333336</c:v>
                </c:pt>
                <c:pt idx="1340">
                  <c:v>40854.916666666664</c:v>
                </c:pt>
                <c:pt idx="1341">
                  <c:v>40854.9375</c:v>
                </c:pt>
                <c:pt idx="1342">
                  <c:v>40854.958333333343</c:v>
                </c:pt>
                <c:pt idx="1343">
                  <c:v>40854.979166666657</c:v>
                </c:pt>
                <c:pt idx="1344">
                  <c:v>40855</c:v>
                </c:pt>
                <c:pt idx="1345">
                  <c:v>40855.020833333336</c:v>
                </c:pt>
                <c:pt idx="1346">
                  <c:v>40855.041666666657</c:v>
                </c:pt>
                <c:pt idx="1347">
                  <c:v>40855.0625</c:v>
                </c:pt>
                <c:pt idx="1348">
                  <c:v>40855.083333333336</c:v>
                </c:pt>
                <c:pt idx="1349">
                  <c:v>40855.104166666657</c:v>
                </c:pt>
                <c:pt idx="1350">
                  <c:v>40855.124999999993</c:v>
                </c:pt>
                <c:pt idx="1351">
                  <c:v>40855.145833333336</c:v>
                </c:pt>
                <c:pt idx="1352">
                  <c:v>40855.166666666657</c:v>
                </c:pt>
                <c:pt idx="1353">
                  <c:v>40855.1875</c:v>
                </c:pt>
                <c:pt idx="1354">
                  <c:v>40855.208333333336</c:v>
                </c:pt>
                <c:pt idx="1355">
                  <c:v>40855.22916666665</c:v>
                </c:pt>
                <c:pt idx="1356">
                  <c:v>40855.25</c:v>
                </c:pt>
                <c:pt idx="1357">
                  <c:v>40855.270833333336</c:v>
                </c:pt>
                <c:pt idx="1358">
                  <c:v>40855.29166666665</c:v>
                </c:pt>
                <c:pt idx="1359">
                  <c:v>40855.312500000007</c:v>
                </c:pt>
                <c:pt idx="1360">
                  <c:v>40855.333333333336</c:v>
                </c:pt>
                <c:pt idx="1361">
                  <c:v>40855.354166666664</c:v>
                </c:pt>
                <c:pt idx="1362">
                  <c:v>40855.375</c:v>
                </c:pt>
                <c:pt idx="1363">
                  <c:v>40855.395833333336</c:v>
                </c:pt>
                <c:pt idx="1364">
                  <c:v>40855.416666666664</c:v>
                </c:pt>
                <c:pt idx="1365">
                  <c:v>40855.4375</c:v>
                </c:pt>
                <c:pt idx="1366">
                  <c:v>40855.458333333343</c:v>
                </c:pt>
                <c:pt idx="1367">
                  <c:v>40855.479166666657</c:v>
                </c:pt>
                <c:pt idx="1368">
                  <c:v>40855.5</c:v>
                </c:pt>
                <c:pt idx="1369">
                  <c:v>40855.520833333336</c:v>
                </c:pt>
                <c:pt idx="1370">
                  <c:v>40855.541666666657</c:v>
                </c:pt>
                <c:pt idx="1371">
                  <c:v>40855.5625</c:v>
                </c:pt>
                <c:pt idx="1372">
                  <c:v>40855.583333333336</c:v>
                </c:pt>
                <c:pt idx="1373">
                  <c:v>40855.604166666657</c:v>
                </c:pt>
                <c:pt idx="1374">
                  <c:v>40855.624999999993</c:v>
                </c:pt>
                <c:pt idx="1375">
                  <c:v>40855.645833333336</c:v>
                </c:pt>
                <c:pt idx="1376">
                  <c:v>40855.666666666657</c:v>
                </c:pt>
                <c:pt idx="1377">
                  <c:v>40855.6875</c:v>
                </c:pt>
                <c:pt idx="1378">
                  <c:v>40855.708333333336</c:v>
                </c:pt>
                <c:pt idx="1379">
                  <c:v>40855.72916666665</c:v>
                </c:pt>
                <c:pt idx="1380">
                  <c:v>40855.75</c:v>
                </c:pt>
                <c:pt idx="1381">
                  <c:v>40855.770833333336</c:v>
                </c:pt>
                <c:pt idx="1382">
                  <c:v>40855.79166666665</c:v>
                </c:pt>
                <c:pt idx="1383">
                  <c:v>40855.812500000007</c:v>
                </c:pt>
                <c:pt idx="1384">
                  <c:v>40855.833333333336</c:v>
                </c:pt>
                <c:pt idx="1385">
                  <c:v>40855.854166666664</c:v>
                </c:pt>
                <c:pt idx="1386">
                  <c:v>40855.875</c:v>
                </c:pt>
                <c:pt idx="1387">
                  <c:v>40855.895833333336</c:v>
                </c:pt>
                <c:pt idx="1388">
                  <c:v>40855.916666666664</c:v>
                </c:pt>
                <c:pt idx="1389">
                  <c:v>40855.9375</c:v>
                </c:pt>
                <c:pt idx="1390">
                  <c:v>40855.958333333343</c:v>
                </c:pt>
                <c:pt idx="1391">
                  <c:v>40855.979166666657</c:v>
                </c:pt>
                <c:pt idx="1392">
                  <c:v>40856</c:v>
                </c:pt>
                <c:pt idx="1393">
                  <c:v>40856.020833333336</c:v>
                </c:pt>
                <c:pt idx="1394">
                  <c:v>40856.041666666657</c:v>
                </c:pt>
                <c:pt idx="1395">
                  <c:v>40856.0625</c:v>
                </c:pt>
                <c:pt idx="1396">
                  <c:v>40856.083333333336</c:v>
                </c:pt>
                <c:pt idx="1397">
                  <c:v>40856.104166666657</c:v>
                </c:pt>
                <c:pt idx="1398">
                  <c:v>40856.124999999993</c:v>
                </c:pt>
                <c:pt idx="1399">
                  <c:v>40856.145833333336</c:v>
                </c:pt>
                <c:pt idx="1400">
                  <c:v>40856.166666666657</c:v>
                </c:pt>
                <c:pt idx="1401">
                  <c:v>40856.1875</c:v>
                </c:pt>
                <c:pt idx="1402">
                  <c:v>40856.208333333336</c:v>
                </c:pt>
                <c:pt idx="1403">
                  <c:v>40856.22916666665</c:v>
                </c:pt>
                <c:pt idx="1404">
                  <c:v>40856.25</c:v>
                </c:pt>
                <c:pt idx="1405">
                  <c:v>40856.270833333336</c:v>
                </c:pt>
                <c:pt idx="1406">
                  <c:v>40856.29166666665</c:v>
                </c:pt>
                <c:pt idx="1407">
                  <c:v>40856.312500000007</c:v>
                </c:pt>
                <c:pt idx="1408">
                  <c:v>40856.333333333336</c:v>
                </c:pt>
                <c:pt idx="1409">
                  <c:v>40856.354166666664</c:v>
                </c:pt>
                <c:pt idx="1410">
                  <c:v>40856.375</c:v>
                </c:pt>
                <c:pt idx="1411">
                  <c:v>40856.395833333336</c:v>
                </c:pt>
                <c:pt idx="1412">
                  <c:v>40856.416666666664</c:v>
                </c:pt>
                <c:pt idx="1413">
                  <c:v>40856.4375</c:v>
                </c:pt>
                <c:pt idx="1414">
                  <c:v>40856.458333333343</c:v>
                </c:pt>
                <c:pt idx="1415">
                  <c:v>40856.479166666657</c:v>
                </c:pt>
                <c:pt idx="1416">
                  <c:v>40856.5</c:v>
                </c:pt>
                <c:pt idx="1417">
                  <c:v>40856.520833333336</c:v>
                </c:pt>
                <c:pt idx="1418">
                  <c:v>40856.541666666657</c:v>
                </c:pt>
                <c:pt idx="1419">
                  <c:v>40856.5625</c:v>
                </c:pt>
                <c:pt idx="1420">
                  <c:v>40856.583333333336</c:v>
                </c:pt>
                <c:pt idx="1421">
                  <c:v>40856.604166666657</c:v>
                </c:pt>
                <c:pt idx="1422">
                  <c:v>40856.624999999993</c:v>
                </c:pt>
                <c:pt idx="1423">
                  <c:v>40856.645833333336</c:v>
                </c:pt>
                <c:pt idx="1424">
                  <c:v>40856.666666666657</c:v>
                </c:pt>
                <c:pt idx="1425">
                  <c:v>40856.6875</c:v>
                </c:pt>
                <c:pt idx="1426">
                  <c:v>40856.708333333336</c:v>
                </c:pt>
                <c:pt idx="1427">
                  <c:v>40856.72916666665</c:v>
                </c:pt>
                <c:pt idx="1428">
                  <c:v>40856.75</c:v>
                </c:pt>
                <c:pt idx="1429">
                  <c:v>40856.770833333336</c:v>
                </c:pt>
                <c:pt idx="1430">
                  <c:v>40856.79166666665</c:v>
                </c:pt>
                <c:pt idx="1431">
                  <c:v>40856.812500000007</c:v>
                </c:pt>
                <c:pt idx="1432">
                  <c:v>40856.833333333336</c:v>
                </c:pt>
                <c:pt idx="1433">
                  <c:v>40856.854166666664</c:v>
                </c:pt>
                <c:pt idx="1434">
                  <c:v>40856.875</c:v>
                </c:pt>
                <c:pt idx="1435">
                  <c:v>40856.895833333336</c:v>
                </c:pt>
                <c:pt idx="1436">
                  <c:v>40856.916666666664</c:v>
                </c:pt>
                <c:pt idx="1437">
                  <c:v>40856.9375</c:v>
                </c:pt>
                <c:pt idx="1438">
                  <c:v>40856.958333333343</c:v>
                </c:pt>
                <c:pt idx="1439">
                  <c:v>40856.979166666657</c:v>
                </c:pt>
                <c:pt idx="1440">
                  <c:v>40857</c:v>
                </c:pt>
                <c:pt idx="1441">
                  <c:v>40857.020833333336</c:v>
                </c:pt>
                <c:pt idx="1442">
                  <c:v>40857.041666666657</c:v>
                </c:pt>
                <c:pt idx="1443">
                  <c:v>40857.0625</c:v>
                </c:pt>
                <c:pt idx="1444">
                  <c:v>40857.083333333336</c:v>
                </c:pt>
                <c:pt idx="1445">
                  <c:v>40857.104166666657</c:v>
                </c:pt>
                <c:pt idx="1446">
                  <c:v>40857.124999999993</c:v>
                </c:pt>
                <c:pt idx="1447">
                  <c:v>40857.145833333336</c:v>
                </c:pt>
                <c:pt idx="1448">
                  <c:v>40857.166666666657</c:v>
                </c:pt>
                <c:pt idx="1449">
                  <c:v>40857.1875</c:v>
                </c:pt>
                <c:pt idx="1450">
                  <c:v>40857.208333333336</c:v>
                </c:pt>
                <c:pt idx="1451">
                  <c:v>40857.22916666665</c:v>
                </c:pt>
                <c:pt idx="1452">
                  <c:v>40857.25</c:v>
                </c:pt>
                <c:pt idx="1453">
                  <c:v>40857.270833333336</c:v>
                </c:pt>
                <c:pt idx="1454">
                  <c:v>40857.29166666665</c:v>
                </c:pt>
                <c:pt idx="1455">
                  <c:v>40857.312500000007</c:v>
                </c:pt>
                <c:pt idx="1456">
                  <c:v>40857.333333333336</c:v>
                </c:pt>
                <c:pt idx="1457">
                  <c:v>40857.354166666664</c:v>
                </c:pt>
                <c:pt idx="1458">
                  <c:v>40857.375</c:v>
                </c:pt>
                <c:pt idx="1459">
                  <c:v>40857.395833333336</c:v>
                </c:pt>
                <c:pt idx="1460">
                  <c:v>40857.416666666664</c:v>
                </c:pt>
                <c:pt idx="1461">
                  <c:v>40857.4375</c:v>
                </c:pt>
                <c:pt idx="1462">
                  <c:v>40857.458333333343</c:v>
                </c:pt>
                <c:pt idx="1463">
                  <c:v>40857.479166666657</c:v>
                </c:pt>
                <c:pt idx="1464">
                  <c:v>40857.5</c:v>
                </c:pt>
                <c:pt idx="1465">
                  <c:v>40857.520833333336</c:v>
                </c:pt>
                <c:pt idx="1466">
                  <c:v>40857.541666666657</c:v>
                </c:pt>
                <c:pt idx="1467">
                  <c:v>40857.5625</c:v>
                </c:pt>
                <c:pt idx="1468">
                  <c:v>40857.583333333336</c:v>
                </c:pt>
                <c:pt idx="1469">
                  <c:v>40857.604166666657</c:v>
                </c:pt>
                <c:pt idx="1470">
                  <c:v>40857.624999999993</c:v>
                </c:pt>
                <c:pt idx="1471">
                  <c:v>40857.645833333336</c:v>
                </c:pt>
                <c:pt idx="1472">
                  <c:v>40857.666666666657</c:v>
                </c:pt>
                <c:pt idx="1473">
                  <c:v>40857.6875</c:v>
                </c:pt>
                <c:pt idx="1474">
                  <c:v>40857.708333333336</c:v>
                </c:pt>
                <c:pt idx="1475">
                  <c:v>40857.72916666665</c:v>
                </c:pt>
                <c:pt idx="1476">
                  <c:v>40857.75</c:v>
                </c:pt>
                <c:pt idx="1477">
                  <c:v>40857.770833333336</c:v>
                </c:pt>
                <c:pt idx="1478">
                  <c:v>40857.79166666665</c:v>
                </c:pt>
                <c:pt idx="1479">
                  <c:v>40857.812500000007</c:v>
                </c:pt>
                <c:pt idx="1480">
                  <c:v>40857.833333333336</c:v>
                </c:pt>
                <c:pt idx="1481">
                  <c:v>40857.854166666664</c:v>
                </c:pt>
                <c:pt idx="1482">
                  <c:v>40857.875</c:v>
                </c:pt>
                <c:pt idx="1483">
                  <c:v>40857.895833333336</c:v>
                </c:pt>
                <c:pt idx="1484">
                  <c:v>40857.916666666664</c:v>
                </c:pt>
                <c:pt idx="1485">
                  <c:v>40857.9375</c:v>
                </c:pt>
                <c:pt idx="1486">
                  <c:v>40857.958333333343</c:v>
                </c:pt>
                <c:pt idx="1487">
                  <c:v>40857.979166666657</c:v>
                </c:pt>
                <c:pt idx="1488">
                  <c:v>40858</c:v>
                </c:pt>
                <c:pt idx="1489">
                  <c:v>40858.020833333336</c:v>
                </c:pt>
                <c:pt idx="1490">
                  <c:v>40858.041666666657</c:v>
                </c:pt>
                <c:pt idx="1491">
                  <c:v>40858.0625</c:v>
                </c:pt>
                <c:pt idx="1492">
                  <c:v>40858.083333333336</c:v>
                </c:pt>
                <c:pt idx="1493">
                  <c:v>40858.104166666657</c:v>
                </c:pt>
                <c:pt idx="1494">
                  <c:v>40858.124999999993</c:v>
                </c:pt>
                <c:pt idx="1495">
                  <c:v>40858.145833333336</c:v>
                </c:pt>
                <c:pt idx="1496">
                  <c:v>40858.166666666657</c:v>
                </c:pt>
                <c:pt idx="1497">
                  <c:v>40858.1875</c:v>
                </c:pt>
                <c:pt idx="1498">
                  <c:v>40858.208333333336</c:v>
                </c:pt>
                <c:pt idx="1499">
                  <c:v>40858.22916666665</c:v>
                </c:pt>
                <c:pt idx="1500">
                  <c:v>40858.25</c:v>
                </c:pt>
                <c:pt idx="1501">
                  <c:v>40858.270833333336</c:v>
                </c:pt>
                <c:pt idx="1502">
                  <c:v>40858.29166666665</c:v>
                </c:pt>
                <c:pt idx="1503">
                  <c:v>40858.312500000007</c:v>
                </c:pt>
                <c:pt idx="1504">
                  <c:v>40858.333333333336</c:v>
                </c:pt>
                <c:pt idx="1505">
                  <c:v>40858.354166666664</c:v>
                </c:pt>
                <c:pt idx="1506">
                  <c:v>40858.375</c:v>
                </c:pt>
                <c:pt idx="1507">
                  <c:v>40858.395833333336</c:v>
                </c:pt>
                <c:pt idx="1508">
                  <c:v>40858.416666666664</c:v>
                </c:pt>
                <c:pt idx="1509">
                  <c:v>40858.4375</c:v>
                </c:pt>
                <c:pt idx="1510">
                  <c:v>40858.458333333343</c:v>
                </c:pt>
                <c:pt idx="1511">
                  <c:v>40858.479166666657</c:v>
                </c:pt>
                <c:pt idx="1512">
                  <c:v>40858.5</c:v>
                </c:pt>
                <c:pt idx="1513">
                  <c:v>40858.520833333336</c:v>
                </c:pt>
                <c:pt idx="1514">
                  <c:v>40858.541666666657</c:v>
                </c:pt>
                <c:pt idx="1515">
                  <c:v>40858.5625</c:v>
                </c:pt>
                <c:pt idx="1516">
                  <c:v>40858.583333333336</c:v>
                </c:pt>
                <c:pt idx="1517">
                  <c:v>40858.604166666657</c:v>
                </c:pt>
                <c:pt idx="1518">
                  <c:v>40858.624999999993</c:v>
                </c:pt>
                <c:pt idx="1519">
                  <c:v>40858.645833333336</c:v>
                </c:pt>
                <c:pt idx="1520">
                  <c:v>40858.666666666657</c:v>
                </c:pt>
                <c:pt idx="1521">
                  <c:v>40858.6875</c:v>
                </c:pt>
                <c:pt idx="1522">
                  <c:v>40858.708333333336</c:v>
                </c:pt>
                <c:pt idx="1523">
                  <c:v>40858.72916666665</c:v>
                </c:pt>
                <c:pt idx="1524">
                  <c:v>40858.75</c:v>
                </c:pt>
                <c:pt idx="1525">
                  <c:v>40858.770833333336</c:v>
                </c:pt>
                <c:pt idx="1526">
                  <c:v>40858.79166666665</c:v>
                </c:pt>
                <c:pt idx="1527">
                  <c:v>40858.812500000007</c:v>
                </c:pt>
                <c:pt idx="1528">
                  <c:v>40858.833333333336</c:v>
                </c:pt>
                <c:pt idx="1529">
                  <c:v>40858.854166666664</c:v>
                </c:pt>
                <c:pt idx="1530">
                  <c:v>40858.875</c:v>
                </c:pt>
                <c:pt idx="1531">
                  <c:v>40858.895833333336</c:v>
                </c:pt>
                <c:pt idx="1532">
                  <c:v>40858.916666666664</c:v>
                </c:pt>
                <c:pt idx="1533">
                  <c:v>40858.9375</c:v>
                </c:pt>
                <c:pt idx="1534">
                  <c:v>40858.958333333343</c:v>
                </c:pt>
                <c:pt idx="1535">
                  <c:v>40858.979166666657</c:v>
                </c:pt>
                <c:pt idx="1536">
                  <c:v>40859</c:v>
                </c:pt>
                <c:pt idx="1537">
                  <c:v>40859.020833333336</c:v>
                </c:pt>
                <c:pt idx="1538">
                  <c:v>40859.041666666657</c:v>
                </c:pt>
                <c:pt idx="1539">
                  <c:v>40859.0625</c:v>
                </c:pt>
                <c:pt idx="1540">
                  <c:v>40859.083333333336</c:v>
                </c:pt>
                <c:pt idx="1541">
                  <c:v>40859.104166666657</c:v>
                </c:pt>
                <c:pt idx="1542">
                  <c:v>40859.124999999993</c:v>
                </c:pt>
                <c:pt idx="1543">
                  <c:v>40859.145833333336</c:v>
                </c:pt>
                <c:pt idx="1544">
                  <c:v>40859.166666666657</c:v>
                </c:pt>
                <c:pt idx="1545">
                  <c:v>40859.1875</c:v>
                </c:pt>
                <c:pt idx="1546">
                  <c:v>40859.208333333336</c:v>
                </c:pt>
                <c:pt idx="1547">
                  <c:v>40859.22916666665</c:v>
                </c:pt>
                <c:pt idx="1548">
                  <c:v>40859.25</c:v>
                </c:pt>
                <c:pt idx="1549">
                  <c:v>40859.270833333336</c:v>
                </c:pt>
                <c:pt idx="1550">
                  <c:v>40859.29166666665</c:v>
                </c:pt>
                <c:pt idx="1551">
                  <c:v>40859.312500000007</c:v>
                </c:pt>
                <c:pt idx="1552">
                  <c:v>40859.333333333336</c:v>
                </c:pt>
                <c:pt idx="1553">
                  <c:v>40859.354166666664</c:v>
                </c:pt>
                <c:pt idx="1554">
                  <c:v>40859.375</c:v>
                </c:pt>
                <c:pt idx="1555">
                  <c:v>40859.395833333336</c:v>
                </c:pt>
                <c:pt idx="1556">
                  <c:v>40859.416666666664</c:v>
                </c:pt>
                <c:pt idx="1557">
                  <c:v>40859.4375</c:v>
                </c:pt>
                <c:pt idx="1558">
                  <c:v>40859.458333333343</c:v>
                </c:pt>
                <c:pt idx="1559">
                  <c:v>40859.479166666657</c:v>
                </c:pt>
                <c:pt idx="1560">
                  <c:v>40859.5</c:v>
                </c:pt>
                <c:pt idx="1561">
                  <c:v>40859.520833333336</c:v>
                </c:pt>
                <c:pt idx="1562">
                  <c:v>40859.541666666657</c:v>
                </c:pt>
                <c:pt idx="1563">
                  <c:v>40859.5625</c:v>
                </c:pt>
                <c:pt idx="1564">
                  <c:v>40859.583333333336</c:v>
                </c:pt>
                <c:pt idx="1565">
                  <c:v>40859.604166666657</c:v>
                </c:pt>
                <c:pt idx="1566">
                  <c:v>40859.624999999993</c:v>
                </c:pt>
                <c:pt idx="1567">
                  <c:v>40859.645833333336</c:v>
                </c:pt>
                <c:pt idx="1568">
                  <c:v>40859.666666666657</c:v>
                </c:pt>
                <c:pt idx="1569">
                  <c:v>40859.6875</c:v>
                </c:pt>
                <c:pt idx="1570">
                  <c:v>40859.708333333336</c:v>
                </c:pt>
                <c:pt idx="1571">
                  <c:v>40859.72916666665</c:v>
                </c:pt>
                <c:pt idx="1572">
                  <c:v>40859.75</c:v>
                </c:pt>
                <c:pt idx="1573">
                  <c:v>40859.770833333336</c:v>
                </c:pt>
                <c:pt idx="1574">
                  <c:v>40859.79166666665</c:v>
                </c:pt>
                <c:pt idx="1575">
                  <c:v>40859.812500000007</c:v>
                </c:pt>
                <c:pt idx="1576">
                  <c:v>40859.833333333336</c:v>
                </c:pt>
                <c:pt idx="1577">
                  <c:v>40859.854166666664</c:v>
                </c:pt>
                <c:pt idx="1578">
                  <c:v>40859.875</c:v>
                </c:pt>
                <c:pt idx="1579">
                  <c:v>40859.895833333336</c:v>
                </c:pt>
                <c:pt idx="1580">
                  <c:v>40859.916666666664</c:v>
                </c:pt>
                <c:pt idx="1581">
                  <c:v>40859.9375</c:v>
                </c:pt>
                <c:pt idx="1582">
                  <c:v>40859.958333333343</c:v>
                </c:pt>
                <c:pt idx="1583">
                  <c:v>40859.979166666657</c:v>
                </c:pt>
                <c:pt idx="1584">
                  <c:v>40860</c:v>
                </c:pt>
                <c:pt idx="1585">
                  <c:v>40860.020833333336</c:v>
                </c:pt>
                <c:pt idx="1586">
                  <c:v>40860.041666666657</c:v>
                </c:pt>
                <c:pt idx="1587">
                  <c:v>40860.0625</c:v>
                </c:pt>
                <c:pt idx="1588">
                  <c:v>40860.083333333336</c:v>
                </c:pt>
                <c:pt idx="1589">
                  <c:v>40860.104166666657</c:v>
                </c:pt>
                <c:pt idx="1590">
                  <c:v>40860.124999999993</c:v>
                </c:pt>
                <c:pt idx="1591">
                  <c:v>40860.145833333336</c:v>
                </c:pt>
                <c:pt idx="1592">
                  <c:v>40860.166666666657</c:v>
                </c:pt>
                <c:pt idx="1593">
                  <c:v>40860.1875</c:v>
                </c:pt>
                <c:pt idx="1594">
                  <c:v>40860.208333333336</c:v>
                </c:pt>
                <c:pt idx="1595">
                  <c:v>40860.22916666665</c:v>
                </c:pt>
                <c:pt idx="1596">
                  <c:v>40860.25</c:v>
                </c:pt>
                <c:pt idx="1597">
                  <c:v>40860.270833333336</c:v>
                </c:pt>
                <c:pt idx="1598">
                  <c:v>40860.29166666665</c:v>
                </c:pt>
                <c:pt idx="1599">
                  <c:v>40860.312500000007</c:v>
                </c:pt>
                <c:pt idx="1600">
                  <c:v>40860.333333333336</c:v>
                </c:pt>
                <c:pt idx="1601">
                  <c:v>40860.354166666664</c:v>
                </c:pt>
                <c:pt idx="1602">
                  <c:v>40860.375</c:v>
                </c:pt>
                <c:pt idx="1603">
                  <c:v>40860.395833333336</c:v>
                </c:pt>
                <c:pt idx="1604">
                  <c:v>40860.416666666664</c:v>
                </c:pt>
                <c:pt idx="1605">
                  <c:v>40860.4375</c:v>
                </c:pt>
                <c:pt idx="1606">
                  <c:v>40860.458333333343</c:v>
                </c:pt>
                <c:pt idx="1607">
                  <c:v>40860.479166666657</c:v>
                </c:pt>
                <c:pt idx="1608">
                  <c:v>40860.5</c:v>
                </c:pt>
                <c:pt idx="1609">
                  <c:v>40860.520833333336</c:v>
                </c:pt>
                <c:pt idx="1610">
                  <c:v>40860.541666666657</c:v>
                </c:pt>
                <c:pt idx="1611">
                  <c:v>40860.5625</c:v>
                </c:pt>
                <c:pt idx="1612">
                  <c:v>40860.583333333336</c:v>
                </c:pt>
                <c:pt idx="1613">
                  <c:v>40860.604166666657</c:v>
                </c:pt>
                <c:pt idx="1614">
                  <c:v>40860.624999999993</c:v>
                </c:pt>
                <c:pt idx="1615">
                  <c:v>40860.645833333336</c:v>
                </c:pt>
                <c:pt idx="1616">
                  <c:v>40860.666666666657</c:v>
                </c:pt>
                <c:pt idx="1617">
                  <c:v>40860.6875</c:v>
                </c:pt>
                <c:pt idx="1618">
                  <c:v>40860.708333333336</c:v>
                </c:pt>
                <c:pt idx="1619">
                  <c:v>40860.72916666665</c:v>
                </c:pt>
                <c:pt idx="1620">
                  <c:v>40860.75</c:v>
                </c:pt>
                <c:pt idx="1621">
                  <c:v>40860.770833333336</c:v>
                </c:pt>
                <c:pt idx="1622">
                  <c:v>40860.79166666665</c:v>
                </c:pt>
                <c:pt idx="1623">
                  <c:v>40860.812500000007</c:v>
                </c:pt>
                <c:pt idx="1624">
                  <c:v>40860.833333333336</c:v>
                </c:pt>
                <c:pt idx="1625">
                  <c:v>40860.854166666664</c:v>
                </c:pt>
                <c:pt idx="1626">
                  <c:v>40860.875</c:v>
                </c:pt>
                <c:pt idx="1627">
                  <c:v>40860.895833333336</c:v>
                </c:pt>
                <c:pt idx="1628">
                  <c:v>40860.916666666664</c:v>
                </c:pt>
                <c:pt idx="1629">
                  <c:v>40860.9375</c:v>
                </c:pt>
                <c:pt idx="1630">
                  <c:v>40860.958333333343</c:v>
                </c:pt>
                <c:pt idx="1631">
                  <c:v>40860.979166666657</c:v>
                </c:pt>
                <c:pt idx="1632">
                  <c:v>40861</c:v>
                </c:pt>
                <c:pt idx="1633">
                  <c:v>40861.020833333336</c:v>
                </c:pt>
                <c:pt idx="1634">
                  <c:v>40861.041666666657</c:v>
                </c:pt>
                <c:pt idx="1635">
                  <c:v>40861.0625</c:v>
                </c:pt>
                <c:pt idx="1636">
                  <c:v>40861.083333333336</c:v>
                </c:pt>
                <c:pt idx="1637">
                  <c:v>40861.104166666657</c:v>
                </c:pt>
                <c:pt idx="1638">
                  <c:v>40861.124999999993</c:v>
                </c:pt>
                <c:pt idx="1639">
                  <c:v>40861.145833333336</c:v>
                </c:pt>
                <c:pt idx="1640">
                  <c:v>40861.166666666657</c:v>
                </c:pt>
                <c:pt idx="1641">
                  <c:v>40861.1875</c:v>
                </c:pt>
                <c:pt idx="1642">
                  <c:v>40861.208333333336</c:v>
                </c:pt>
                <c:pt idx="1643">
                  <c:v>40861.22916666665</c:v>
                </c:pt>
                <c:pt idx="1644">
                  <c:v>40861.25</c:v>
                </c:pt>
                <c:pt idx="1645">
                  <c:v>40861.270833333336</c:v>
                </c:pt>
                <c:pt idx="1646">
                  <c:v>40861.29166666665</c:v>
                </c:pt>
                <c:pt idx="1647">
                  <c:v>40861.312500000007</c:v>
                </c:pt>
                <c:pt idx="1648">
                  <c:v>40861.333333333336</c:v>
                </c:pt>
                <c:pt idx="1649">
                  <c:v>40861.354166666664</c:v>
                </c:pt>
                <c:pt idx="1650">
                  <c:v>40861.375</c:v>
                </c:pt>
                <c:pt idx="1651">
                  <c:v>40861.395833333336</c:v>
                </c:pt>
                <c:pt idx="1652">
                  <c:v>40861.416666666664</c:v>
                </c:pt>
                <c:pt idx="1653">
                  <c:v>40861.4375</c:v>
                </c:pt>
                <c:pt idx="1654">
                  <c:v>40861.458333333343</c:v>
                </c:pt>
                <c:pt idx="1655">
                  <c:v>40861.479166666657</c:v>
                </c:pt>
                <c:pt idx="1656">
                  <c:v>40861.5</c:v>
                </c:pt>
                <c:pt idx="1657">
                  <c:v>40861.520833333336</c:v>
                </c:pt>
                <c:pt idx="1658">
                  <c:v>40861.541666666657</c:v>
                </c:pt>
                <c:pt idx="1659">
                  <c:v>40861.5625</c:v>
                </c:pt>
                <c:pt idx="1660">
                  <c:v>40861.583333333336</c:v>
                </c:pt>
                <c:pt idx="1661">
                  <c:v>40861.604166666657</c:v>
                </c:pt>
                <c:pt idx="1662">
                  <c:v>40861.624999999993</c:v>
                </c:pt>
                <c:pt idx="1663">
                  <c:v>40861.645833333336</c:v>
                </c:pt>
                <c:pt idx="1664">
                  <c:v>40861.666666666657</c:v>
                </c:pt>
                <c:pt idx="1665">
                  <c:v>40861.6875</c:v>
                </c:pt>
                <c:pt idx="1666">
                  <c:v>40861.708333333336</c:v>
                </c:pt>
                <c:pt idx="1667">
                  <c:v>40861.72916666665</c:v>
                </c:pt>
                <c:pt idx="1668">
                  <c:v>40861.75</c:v>
                </c:pt>
                <c:pt idx="1669">
                  <c:v>40861.770833333336</c:v>
                </c:pt>
                <c:pt idx="1670">
                  <c:v>40861.79166666665</c:v>
                </c:pt>
                <c:pt idx="1671">
                  <c:v>40861.812500000007</c:v>
                </c:pt>
                <c:pt idx="1672">
                  <c:v>40861.833333333336</c:v>
                </c:pt>
                <c:pt idx="1673">
                  <c:v>40861.854166666664</c:v>
                </c:pt>
                <c:pt idx="1674">
                  <c:v>40861.875</c:v>
                </c:pt>
                <c:pt idx="1675">
                  <c:v>40861.895833333336</c:v>
                </c:pt>
                <c:pt idx="1676">
                  <c:v>40861.916666666664</c:v>
                </c:pt>
                <c:pt idx="1677">
                  <c:v>40861.9375</c:v>
                </c:pt>
                <c:pt idx="1678">
                  <c:v>40861.958333333343</c:v>
                </c:pt>
                <c:pt idx="1679">
                  <c:v>40861.979166666657</c:v>
                </c:pt>
                <c:pt idx="1680">
                  <c:v>40862</c:v>
                </c:pt>
                <c:pt idx="1681">
                  <c:v>40862.020833333336</c:v>
                </c:pt>
                <c:pt idx="1682">
                  <c:v>40862.041666666657</c:v>
                </c:pt>
                <c:pt idx="1683">
                  <c:v>40862.0625</c:v>
                </c:pt>
                <c:pt idx="1684">
                  <c:v>40862.083333333336</c:v>
                </c:pt>
                <c:pt idx="1685">
                  <c:v>40862.104166666657</c:v>
                </c:pt>
                <c:pt idx="1686">
                  <c:v>40862.124999999993</c:v>
                </c:pt>
                <c:pt idx="1687">
                  <c:v>40862.145833333336</c:v>
                </c:pt>
                <c:pt idx="1688">
                  <c:v>40862.166666666657</c:v>
                </c:pt>
                <c:pt idx="1689">
                  <c:v>40862.1875</c:v>
                </c:pt>
                <c:pt idx="1690">
                  <c:v>40862.208333333336</c:v>
                </c:pt>
                <c:pt idx="1691">
                  <c:v>40862.22916666665</c:v>
                </c:pt>
                <c:pt idx="1692">
                  <c:v>40862.25</c:v>
                </c:pt>
                <c:pt idx="1693">
                  <c:v>40862.270833333336</c:v>
                </c:pt>
                <c:pt idx="1694">
                  <c:v>40862.29166666665</c:v>
                </c:pt>
                <c:pt idx="1695">
                  <c:v>40862.312500000007</c:v>
                </c:pt>
                <c:pt idx="1696">
                  <c:v>40862.333333333336</c:v>
                </c:pt>
                <c:pt idx="1697">
                  <c:v>40862.354166666664</c:v>
                </c:pt>
                <c:pt idx="1698">
                  <c:v>40862.375</c:v>
                </c:pt>
                <c:pt idx="1699">
                  <c:v>40862.395833333336</c:v>
                </c:pt>
              </c:numCache>
            </c:numRef>
          </c:cat>
          <c:val>
            <c:numRef>
              <c:f>TOA5_PERMS1_flux_20111025.dat!$AG$1:$AG$1700</c:f>
              <c:numCache>
                <c:formatCode>0.00000</c:formatCode>
                <c:ptCount val="1700"/>
                <c:pt idx="0">
                  <c:v>-9.7963090000000003E-2</c:v>
                </c:pt>
                <c:pt idx="1">
                  <c:v>-1.0762890000000002E-2</c:v>
                </c:pt>
                <c:pt idx="2">
                  <c:v>1.3030630000000001E-2</c:v>
                </c:pt>
                <c:pt idx="3">
                  <c:v>4.5057410000000006E-3</c:v>
                </c:pt>
                <c:pt idx="4">
                  <c:v>8.6061050000000028E-3</c:v>
                </c:pt>
                <c:pt idx="5">
                  <c:v>-1.8848000000000004E-2</c:v>
                </c:pt>
                <c:pt idx="6">
                  <c:v>-2.0754940000000006E-3</c:v>
                </c:pt>
                <c:pt idx="7">
                  <c:v>1.0152770000000002E-2</c:v>
                </c:pt>
                <c:pt idx="8">
                  <c:v>-2.5837550000000004E-2</c:v>
                </c:pt>
                <c:pt idx="9">
                  <c:v>-1.0212369999999999E-3</c:v>
                </c:pt>
                <c:pt idx="10">
                  <c:v>9.23794E-2</c:v>
                </c:pt>
                <c:pt idx="11">
                  <c:v>4.9721310000000005E-2</c:v>
                </c:pt>
                <c:pt idx="12">
                  <c:v>-2.3783430000000002E-3</c:v>
                </c:pt>
                <c:pt idx="13">
                  <c:v>1.6792980000000002E-2</c:v>
                </c:pt>
                <c:pt idx="14">
                  <c:v>-4.7906880000000013E-3</c:v>
                </c:pt>
                <c:pt idx="15">
                  <c:v>6.2457880000000012E-3</c:v>
                </c:pt>
                <c:pt idx="16">
                  <c:v>-6.6447140000000002E-2</c:v>
                </c:pt>
                <c:pt idx="17">
                  <c:v>2.2636510000000002E-2</c:v>
                </c:pt>
                <c:pt idx="18">
                  <c:v>-1.6067290000000001E-2</c:v>
                </c:pt>
                <c:pt idx="19">
                  <c:v>-1.7814680000000003E-2</c:v>
                </c:pt>
                <c:pt idx="20">
                  <c:v>-1.5523620000000004E-2</c:v>
                </c:pt>
                <c:pt idx="21">
                  <c:v>6.4792080000000028E-3</c:v>
                </c:pt>
                <c:pt idx="22">
                  <c:v>-3.2342620000000003E-3</c:v>
                </c:pt>
                <c:pt idx="23">
                  <c:v>-5.7626030000000007E-3</c:v>
                </c:pt>
                <c:pt idx="24">
                  <c:v>-2.3358960000000002E-2</c:v>
                </c:pt>
                <c:pt idx="25">
                  <c:v>-1.0002870000000004E-2</c:v>
                </c:pt>
                <c:pt idx="26">
                  <c:v>-9.9349990000000034E-3</c:v>
                </c:pt>
                <c:pt idx="27">
                  <c:v>-1.5609690000000001E-2</c:v>
                </c:pt>
                <c:pt idx="28">
                  <c:v>-6.4106360000000008E-3</c:v>
                </c:pt>
                <c:pt idx="29">
                  <c:v>-3.9752060000000002E-3</c:v>
                </c:pt>
                <c:pt idx="30">
                  <c:v>1.8098590000000001E-2</c:v>
                </c:pt>
                <c:pt idx="31">
                  <c:v>-8.0425480000000018E-3</c:v>
                </c:pt>
                <c:pt idx="32">
                  <c:v>-6.4799820000000013E-3</c:v>
                </c:pt>
                <c:pt idx="33">
                  <c:v>7.1990530000000011E-2</c:v>
                </c:pt>
                <c:pt idx="34">
                  <c:v>-0.25683610000000001</c:v>
                </c:pt>
                <c:pt idx="35">
                  <c:v>-8.8962670000000035E-2</c:v>
                </c:pt>
                <c:pt idx="36">
                  <c:v>-5.8148619999999998E-2</c:v>
                </c:pt>
                <c:pt idx="37">
                  <c:v>-5.119089000000001E-2</c:v>
                </c:pt>
                <c:pt idx="38">
                  <c:v>-3.0707320000000007E-2</c:v>
                </c:pt>
                <c:pt idx="39">
                  <c:v>-1.0877570000000003E-2</c:v>
                </c:pt>
                <c:pt idx="40">
                  <c:v>-2.2462370000000002E-2</c:v>
                </c:pt>
                <c:pt idx="41">
                  <c:v>-3.6566089999999999E-3</c:v>
                </c:pt>
                <c:pt idx="42">
                  <c:v>-1.7446340000000005E-2</c:v>
                </c:pt>
                <c:pt idx="43">
                  <c:v>-1.157791E-2</c:v>
                </c:pt>
                <c:pt idx="44">
                  <c:v>-5.0737330000000011E-2</c:v>
                </c:pt>
                <c:pt idx="45">
                  <c:v>-1.6109450000000004E-2</c:v>
                </c:pt>
                <c:pt idx="46">
                  <c:v>-1.4018540000000001E-3</c:v>
                </c:pt>
                <c:pt idx="47">
                  <c:v>-5.8765860000000005E-3</c:v>
                </c:pt>
                <c:pt idx="48">
                  <c:v>4.5462140000000007E-3</c:v>
                </c:pt>
                <c:pt idx="49">
                  <c:v>-9.2736590000000029E-4</c:v>
                </c:pt>
                <c:pt idx="50">
                  <c:v>5.9397340000000014E-2</c:v>
                </c:pt>
                <c:pt idx="51">
                  <c:v>9.4401020000000023E-3</c:v>
                </c:pt>
                <c:pt idx="52">
                  <c:v>0.11071689999999999</c:v>
                </c:pt>
                <c:pt idx="53">
                  <c:v>5.828765000000001E-2</c:v>
                </c:pt>
                <c:pt idx="54">
                  <c:v>1.7590300000000003E-2</c:v>
                </c:pt>
                <c:pt idx="55">
                  <c:v>5.4453010000000013E-3</c:v>
                </c:pt>
                <c:pt idx="56">
                  <c:v>3.2645740000000006E-2</c:v>
                </c:pt>
                <c:pt idx="57">
                  <c:v>6.3668670000000011E-2</c:v>
                </c:pt>
                <c:pt idx="58">
                  <c:v>0.19657500000000003</c:v>
                </c:pt>
                <c:pt idx="59">
                  <c:v>0.31952110000000006</c:v>
                </c:pt>
                <c:pt idx="60">
                  <c:v>-0.20240740000000002</c:v>
                </c:pt>
                <c:pt idx="61">
                  <c:v>7.4850920000000015E-2</c:v>
                </c:pt>
                <c:pt idx="62">
                  <c:v>4.0157100000000005E-3</c:v>
                </c:pt>
                <c:pt idx="63">
                  <c:v>0.15966880000000003</c:v>
                </c:pt>
                <c:pt idx="64">
                  <c:v>9.7597850000000028E-2</c:v>
                </c:pt>
                <c:pt idx="65">
                  <c:v>8.4031060000000032E-2</c:v>
                </c:pt>
                <c:pt idx="66">
                  <c:v>0.2386075</c:v>
                </c:pt>
                <c:pt idx="67">
                  <c:v>0.29787870000000011</c:v>
                </c:pt>
                <c:pt idx="68">
                  <c:v>1.1537030000000003E-3</c:v>
                </c:pt>
                <c:pt idx="69">
                  <c:v>-6.7462970000000011E-2</c:v>
                </c:pt>
                <c:pt idx="70">
                  <c:v>-0.81732130000000003</c:v>
                </c:pt>
                <c:pt idx="71">
                  <c:v>1</c:v>
                </c:pt>
                <c:pt idx="72">
                  <c:v>0.40749240000000003</c:v>
                </c:pt>
                <c:pt idx="73">
                  <c:v>-1.1624300000000001</c:v>
                </c:pt>
                <c:pt idx="74">
                  <c:v>9.3127310000000033E-2</c:v>
                </c:pt>
                <c:pt idx="75">
                  <c:v>-1</c:v>
                </c:pt>
                <c:pt idx="76">
                  <c:v>-0.11430020000000002</c:v>
                </c:pt>
                <c:pt idx="77">
                  <c:v>1</c:v>
                </c:pt>
                <c:pt idx="78">
                  <c:v>0.1079478</c:v>
                </c:pt>
                <c:pt idx="79">
                  <c:v>-1</c:v>
                </c:pt>
                <c:pt idx="80">
                  <c:v>-0.20707490000000001</c:v>
                </c:pt>
                <c:pt idx="81">
                  <c:v>-9.6719250000000007E-2</c:v>
                </c:pt>
                <c:pt idx="82">
                  <c:v>-3.7799060000000009E-2</c:v>
                </c:pt>
                <c:pt idx="83">
                  <c:v>-1.8902140000000005E-2</c:v>
                </c:pt>
                <c:pt idx="84">
                  <c:v>-1.8028630000000004E-2</c:v>
                </c:pt>
                <c:pt idx="85">
                  <c:v>-1.6382880000000006E-2</c:v>
                </c:pt>
                <c:pt idx="86">
                  <c:v>-1.5852420000000002E-2</c:v>
                </c:pt>
                <c:pt idx="87">
                  <c:v>3.1976470000000005E-3</c:v>
                </c:pt>
                <c:pt idx="88">
                  <c:v>-8.8736090000000045E-3</c:v>
                </c:pt>
                <c:pt idx="89">
                  <c:v>-1.5661060000000004E-2</c:v>
                </c:pt>
                <c:pt idx="90">
                  <c:v>-1.404774E-2</c:v>
                </c:pt>
                <c:pt idx="91">
                  <c:v>-1.7432370000000003E-2</c:v>
                </c:pt>
                <c:pt idx="92">
                  <c:v>-1.8390360000000001E-2</c:v>
                </c:pt>
                <c:pt idx="93">
                  <c:v>-4.2964869999999999E-3</c:v>
                </c:pt>
                <c:pt idx="94">
                  <c:v>-1.417266E-2</c:v>
                </c:pt>
                <c:pt idx="95">
                  <c:v>2.1169000000000001E-3</c:v>
                </c:pt>
                <c:pt idx="96">
                  <c:v>-1.4504400000000002E-2</c:v>
                </c:pt>
                <c:pt idx="97">
                  <c:v>2.0286190000000006E-3</c:v>
                </c:pt>
                <c:pt idx="98">
                  <c:v>-5.8803990000000014E-2</c:v>
                </c:pt>
                <c:pt idx="99">
                  <c:v>-5.4597770000000011E-2</c:v>
                </c:pt>
                <c:pt idx="100">
                  <c:v>-1.5081740000000001E-2</c:v>
                </c:pt>
                <c:pt idx="101">
                  <c:v>0.41674250000000002</c:v>
                </c:pt>
                <c:pt idx="102">
                  <c:v>1.0714130000000002E-2</c:v>
                </c:pt>
                <c:pt idx="103">
                  <c:v>2.8211970000000003E-2</c:v>
                </c:pt>
                <c:pt idx="104">
                  <c:v>-6.9114149999999999E-2</c:v>
                </c:pt>
                <c:pt idx="105">
                  <c:v>2.8293150000000003E-2</c:v>
                </c:pt>
                <c:pt idx="106">
                  <c:v>-1.9136440000000001E-2</c:v>
                </c:pt>
                <c:pt idx="107">
                  <c:v>-5.0565170000000007E-2</c:v>
                </c:pt>
                <c:pt idx="108">
                  <c:v>2.9989720000000004E-2</c:v>
                </c:pt>
                <c:pt idx="109">
                  <c:v>-7.4011300000000016E-2</c:v>
                </c:pt>
                <c:pt idx="110">
                  <c:v>-5.1717010000000008E-3</c:v>
                </c:pt>
                <c:pt idx="111">
                  <c:v>-4.747221000000001E-4</c:v>
                </c:pt>
                <c:pt idx="112">
                  <c:v>7.3316100000000023E-2</c:v>
                </c:pt>
                <c:pt idx="113">
                  <c:v>6.0963380000000005E-2</c:v>
                </c:pt>
                <c:pt idx="114">
                  <c:v>3.4649530000000005E-2</c:v>
                </c:pt>
                <c:pt idx="115">
                  <c:v>-1.7944940000000003E-2</c:v>
                </c:pt>
                <c:pt idx="116">
                  <c:v>-0.41882830000000015</c:v>
                </c:pt>
                <c:pt idx="117">
                  <c:v>-1.6958950000000004E-2</c:v>
                </c:pt>
                <c:pt idx="118">
                  <c:v>-0.13275619999999999</c:v>
                </c:pt>
                <c:pt idx="119">
                  <c:v>1.2282130000000002E-2</c:v>
                </c:pt>
                <c:pt idx="120">
                  <c:v>1.5473120000000003E-2</c:v>
                </c:pt>
                <c:pt idx="121">
                  <c:v>-1.7040900000000005E-2</c:v>
                </c:pt>
                <c:pt idx="122">
                  <c:v>-7.7616780000000028E-3</c:v>
                </c:pt>
                <c:pt idx="123">
                  <c:v>-6.3901079999999999E-2</c:v>
                </c:pt>
                <c:pt idx="124">
                  <c:v>-4.8448179999999999E-3</c:v>
                </c:pt>
                <c:pt idx="125">
                  <c:v>5.9097990000000029E-3</c:v>
                </c:pt>
                <c:pt idx="126">
                  <c:v>5.6556660000000008E-4</c:v>
                </c:pt>
                <c:pt idx="127">
                  <c:v>-3.9186539999999999E-2</c:v>
                </c:pt>
                <c:pt idx="128">
                  <c:v>6.0103280000000005E-3</c:v>
                </c:pt>
                <c:pt idx="129">
                  <c:v>4.9280130000000011E-3</c:v>
                </c:pt>
                <c:pt idx="130">
                  <c:v>3.5617990000000009E-2</c:v>
                </c:pt>
                <c:pt idx="131">
                  <c:v>-1.4274520000000003E-3</c:v>
                </c:pt>
                <c:pt idx="132">
                  <c:v>-5.1089599999999999E-2</c:v>
                </c:pt>
                <c:pt idx="133">
                  <c:v>0.14592950000000002</c:v>
                </c:pt>
                <c:pt idx="134">
                  <c:v>1.6808410000000003E-2</c:v>
                </c:pt>
                <c:pt idx="135">
                  <c:v>1.5431980000000001E-2</c:v>
                </c:pt>
                <c:pt idx="136">
                  <c:v>-1.7212450000000004E-3</c:v>
                </c:pt>
                <c:pt idx="137">
                  <c:v>-1.2632870000000001E-2</c:v>
                </c:pt>
                <c:pt idx="138">
                  <c:v>0.14626480000000003</c:v>
                </c:pt>
                <c:pt idx="139">
                  <c:v>-0.61445980000000011</c:v>
                </c:pt>
                <c:pt idx="140">
                  <c:v>-0.27639930000000001</c:v>
                </c:pt>
                <c:pt idx="141">
                  <c:v>7.5172460000000017E-3</c:v>
                </c:pt>
                <c:pt idx="142">
                  <c:v>-5.8077670000000005E-2</c:v>
                </c:pt>
                <c:pt idx="143">
                  <c:v>-9.9973020000000013E-3</c:v>
                </c:pt>
                <c:pt idx="144">
                  <c:v>-0.14850150000000001</c:v>
                </c:pt>
                <c:pt idx="145">
                  <c:v>1.1135709999999999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3.9544429999999998E-2</c:v>
                </c:pt>
                <c:pt idx="151">
                  <c:v>-1</c:v>
                </c:pt>
                <c:pt idx="152">
                  <c:v>1.082913</c:v>
                </c:pt>
                <c:pt idx="153">
                  <c:v>0.22358230000000004</c:v>
                </c:pt>
                <c:pt idx="154">
                  <c:v>6.4552160000000011E-2</c:v>
                </c:pt>
                <c:pt idx="155">
                  <c:v>2.2882760000000005E-3</c:v>
                </c:pt>
                <c:pt idx="156">
                  <c:v>2.1286110000000007E-2</c:v>
                </c:pt>
                <c:pt idx="157">
                  <c:v>2.8102549999999997E-2</c:v>
                </c:pt>
                <c:pt idx="158">
                  <c:v>2.3152740000000002E-2</c:v>
                </c:pt>
                <c:pt idx="159">
                  <c:v>-1.6021690000000005E-2</c:v>
                </c:pt>
                <c:pt idx="160">
                  <c:v>3.1510340000000005E-2</c:v>
                </c:pt>
                <c:pt idx="161">
                  <c:v>3.1820740000000007E-2</c:v>
                </c:pt>
                <c:pt idx="162">
                  <c:v>2.0345470000000004E-2</c:v>
                </c:pt>
                <c:pt idx="163">
                  <c:v>1.7492980000000005E-2</c:v>
                </c:pt>
                <c:pt idx="164">
                  <c:v>1.7032650000000003E-2</c:v>
                </c:pt>
                <c:pt idx="165">
                  <c:v>1.5793120000000004E-2</c:v>
                </c:pt>
                <c:pt idx="166">
                  <c:v>-3.5850670000000004E-3</c:v>
                </c:pt>
                <c:pt idx="167">
                  <c:v>-6.7010300000000019E-3</c:v>
                </c:pt>
                <c:pt idx="168">
                  <c:v>-1.9421130000000005E-3</c:v>
                </c:pt>
                <c:pt idx="169">
                  <c:v>3.4949500000000001E-2</c:v>
                </c:pt>
                <c:pt idx="170">
                  <c:v>-1.3846170000000005E-2</c:v>
                </c:pt>
                <c:pt idx="171">
                  <c:v>1.1824950000000002E-2</c:v>
                </c:pt>
                <c:pt idx="172">
                  <c:v>3.8652529999999997E-2</c:v>
                </c:pt>
                <c:pt idx="173">
                  <c:v>1.1290390000000001E-3</c:v>
                </c:pt>
                <c:pt idx="174">
                  <c:v>-8.3852170000000018E-2</c:v>
                </c:pt>
                <c:pt idx="175">
                  <c:v>0.11690920000000002</c:v>
                </c:pt>
                <c:pt idx="176">
                  <c:v>0.11116050000000002</c:v>
                </c:pt>
                <c:pt idx="177">
                  <c:v>0.19831320000000005</c:v>
                </c:pt>
                <c:pt idx="178">
                  <c:v>0.1353558</c:v>
                </c:pt>
                <c:pt idx="179">
                  <c:v>0.12515779999999999</c:v>
                </c:pt>
                <c:pt idx="180">
                  <c:v>0.13017009999999998</c:v>
                </c:pt>
                <c:pt idx="181">
                  <c:v>0.10273850000000001</c:v>
                </c:pt>
                <c:pt idx="182">
                  <c:v>6.8323049999999996E-2</c:v>
                </c:pt>
                <c:pt idx="183">
                  <c:v>4.0969419999999999E-2</c:v>
                </c:pt>
                <c:pt idx="184">
                  <c:v>4.1649389999999994E-2</c:v>
                </c:pt>
                <c:pt idx="185">
                  <c:v>3.2024650000000002E-2</c:v>
                </c:pt>
                <c:pt idx="186">
                  <c:v>-3.7393390000000006E-2</c:v>
                </c:pt>
                <c:pt idx="187">
                  <c:v>-2.4246529999999999E-2</c:v>
                </c:pt>
                <c:pt idx="188">
                  <c:v>1</c:v>
                </c:pt>
                <c:pt idx="189">
                  <c:v>0.48328950000000004</c:v>
                </c:pt>
                <c:pt idx="190">
                  <c:v>0.28904750000000001</c:v>
                </c:pt>
                <c:pt idx="191">
                  <c:v>-1.5741750000000002E-2</c:v>
                </c:pt>
                <c:pt idx="192">
                  <c:v>6.5353560000000019E-2</c:v>
                </c:pt>
                <c:pt idx="193">
                  <c:v>6.9465670000000007E-2</c:v>
                </c:pt>
                <c:pt idx="194">
                  <c:v>3.4394660000000001E-2</c:v>
                </c:pt>
                <c:pt idx="195">
                  <c:v>3.4119570000000002E-2</c:v>
                </c:pt>
                <c:pt idx="196">
                  <c:v>6.2991110000000017E-2</c:v>
                </c:pt>
                <c:pt idx="197">
                  <c:v>2.9570130000000003E-2</c:v>
                </c:pt>
                <c:pt idx="198">
                  <c:v>6.5321740000000003E-2</c:v>
                </c:pt>
                <c:pt idx="199">
                  <c:v>1.3354730000000002E-2</c:v>
                </c:pt>
                <c:pt idx="200">
                  <c:v>2.8294010000000005E-2</c:v>
                </c:pt>
                <c:pt idx="201">
                  <c:v>2.3280070000000003E-2</c:v>
                </c:pt>
                <c:pt idx="202">
                  <c:v>0.57816679999999987</c:v>
                </c:pt>
                <c:pt idx="203">
                  <c:v>-0.16139510000000004</c:v>
                </c:pt>
                <c:pt idx="204">
                  <c:v>0.12174850000000001</c:v>
                </c:pt>
                <c:pt idx="205">
                  <c:v>-0.24685190000000001</c:v>
                </c:pt>
                <c:pt idx="206">
                  <c:v>-1.106636</c:v>
                </c:pt>
                <c:pt idx="207">
                  <c:v>4.5732820000000014E-2</c:v>
                </c:pt>
                <c:pt idx="208">
                  <c:v>5.3812940000000017E-2</c:v>
                </c:pt>
                <c:pt idx="209">
                  <c:v>4.0075989999999999E-2</c:v>
                </c:pt>
                <c:pt idx="210">
                  <c:v>5.0833610000000022E-2</c:v>
                </c:pt>
                <c:pt idx="211">
                  <c:v>6.8890200000000013E-2</c:v>
                </c:pt>
                <c:pt idx="212">
                  <c:v>4.8339590000000009E-2</c:v>
                </c:pt>
                <c:pt idx="213">
                  <c:v>7.4291620000000017E-2</c:v>
                </c:pt>
                <c:pt idx="214">
                  <c:v>-0.32848910000000009</c:v>
                </c:pt>
                <c:pt idx="215">
                  <c:v>0.239673</c:v>
                </c:pt>
                <c:pt idx="216">
                  <c:v>0.16618510000000003</c:v>
                </c:pt>
                <c:pt idx="217">
                  <c:v>0.21347990000000003</c:v>
                </c:pt>
                <c:pt idx="218">
                  <c:v>0.27267170000000002</c:v>
                </c:pt>
                <c:pt idx="219">
                  <c:v>0.19451020000000002</c:v>
                </c:pt>
                <c:pt idx="220">
                  <c:v>0.25825050000000005</c:v>
                </c:pt>
                <c:pt idx="221">
                  <c:v>0.29554090000000005</c:v>
                </c:pt>
                <c:pt idx="222">
                  <c:v>0.21471880000000002</c:v>
                </c:pt>
                <c:pt idx="223">
                  <c:v>0.24973290000000004</c:v>
                </c:pt>
                <c:pt idx="224">
                  <c:v>0.29087700000000005</c:v>
                </c:pt>
                <c:pt idx="225">
                  <c:v>0.20327200000000001</c:v>
                </c:pt>
                <c:pt idx="226">
                  <c:v>0.2956641000000001</c:v>
                </c:pt>
                <c:pt idx="227">
                  <c:v>0.22381900000000002</c:v>
                </c:pt>
                <c:pt idx="228">
                  <c:v>0.32421970000000006</c:v>
                </c:pt>
                <c:pt idx="229">
                  <c:v>0.26312010000000002</c:v>
                </c:pt>
                <c:pt idx="230">
                  <c:v>0.1251834</c:v>
                </c:pt>
                <c:pt idx="231">
                  <c:v>9.4434540000000025E-2</c:v>
                </c:pt>
                <c:pt idx="232">
                  <c:v>7.9833640000000025E-2</c:v>
                </c:pt>
                <c:pt idx="233">
                  <c:v>4.1356010000000006E-2</c:v>
                </c:pt>
                <c:pt idx="234">
                  <c:v>2.788941000000001E-2</c:v>
                </c:pt>
                <c:pt idx="235">
                  <c:v>9.4894820000000039E-3</c:v>
                </c:pt>
                <c:pt idx="236">
                  <c:v>7.2841059999999999E-2</c:v>
                </c:pt>
                <c:pt idx="237">
                  <c:v>3.4488050000000006E-2</c:v>
                </c:pt>
                <c:pt idx="238">
                  <c:v>-4.5210910000000014E-2</c:v>
                </c:pt>
                <c:pt idx="239">
                  <c:v>-5.4094480000000016E-3</c:v>
                </c:pt>
                <c:pt idx="240">
                  <c:v>6.2137690000000027E-3</c:v>
                </c:pt>
                <c:pt idx="241">
                  <c:v>-6.1629899999999995E-4</c:v>
                </c:pt>
                <c:pt idx="242">
                  <c:v>8.1559720000000027E-3</c:v>
                </c:pt>
                <c:pt idx="243">
                  <c:v>1.1697980000000002E-2</c:v>
                </c:pt>
                <c:pt idx="244">
                  <c:v>1.5672980000000003E-2</c:v>
                </c:pt>
                <c:pt idx="245">
                  <c:v>1.3560400000000004E-2</c:v>
                </c:pt>
                <c:pt idx="246">
                  <c:v>1.0637209999999999E-2</c:v>
                </c:pt>
                <c:pt idx="247">
                  <c:v>0.3606916</c:v>
                </c:pt>
                <c:pt idx="248">
                  <c:v>-6.9365020000000013E-2</c:v>
                </c:pt>
                <c:pt idx="249">
                  <c:v>0.34732580000000013</c:v>
                </c:pt>
                <c:pt idx="250">
                  <c:v>0.27863060000000001</c:v>
                </c:pt>
                <c:pt idx="251">
                  <c:v>0.21214690000000003</c:v>
                </c:pt>
                <c:pt idx="252">
                  <c:v>0.12847910000000001</c:v>
                </c:pt>
                <c:pt idx="253">
                  <c:v>0.29003250000000008</c:v>
                </c:pt>
                <c:pt idx="254">
                  <c:v>-5.8441119999999992E-2</c:v>
                </c:pt>
                <c:pt idx="255">
                  <c:v>-1.8222080000000005E-2</c:v>
                </c:pt>
                <c:pt idx="256">
                  <c:v>0.12189510000000003</c:v>
                </c:pt>
                <c:pt idx="257">
                  <c:v>0.12941030000000003</c:v>
                </c:pt>
                <c:pt idx="258">
                  <c:v>1.7008470000000005E-2</c:v>
                </c:pt>
                <c:pt idx="259">
                  <c:v>0.41007940000000004</c:v>
                </c:pt>
                <c:pt idx="260">
                  <c:v>0.32591270000000011</c:v>
                </c:pt>
                <c:pt idx="261">
                  <c:v>-0.42786960000000007</c:v>
                </c:pt>
                <c:pt idx="262">
                  <c:v>1</c:v>
                </c:pt>
                <c:pt idx="263">
                  <c:v>0.35935490000000009</c:v>
                </c:pt>
                <c:pt idx="264">
                  <c:v>1</c:v>
                </c:pt>
                <c:pt idx="265">
                  <c:v>-0.37758490000000011</c:v>
                </c:pt>
                <c:pt idx="266">
                  <c:v>-1.4297219999999995</c:v>
                </c:pt>
                <c:pt idx="267">
                  <c:v>5.3688050000000001E-2</c:v>
                </c:pt>
                <c:pt idx="268">
                  <c:v>-0.15839640000000002</c:v>
                </c:pt>
                <c:pt idx="269">
                  <c:v>-0.21484280000000003</c:v>
                </c:pt>
                <c:pt idx="270">
                  <c:v>0.54168919999999998</c:v>
                </c:pt>
                <c:pt idx="271">
                  <c:v>-3.9603890000000017E-2</c:v>
                </c:pt>
                <c:pt idx="272">
                  <c:v>4.8655849999999995E-3</c:v>
                </c:pt>
                <c:pt idx="273">
                  <c:v>3.3028000000000002E-2</c:v>
                </c:pt>
                <c:pt idx="274">
                  <c:v>3.6954790000000001E-2</c:v>
                </c:pt>
                <c:pt idx="275">
                  <c:v>2.2210180000000008E-5</c:v>
                </c:pt>
                <c:pt idx="276">
                  <c:v>-3.1318159999999999E-3</c:v>
                </c:pt>
                <c:pt idx="277">
                  <c:v>2.3134309999999999E-3</c:v>
                </c:pt>
                <c:pt idx="278">
                  <c:v>-8.8411510000000002E-3</c:v>
                </c:pt>
                <c:pt idx="279">
                  <c:v>-2.8518519999999999E-2</c:v>
                </c:pt>
                <c:pt idx="280">
                  <c:v>0.13344750000000002</c:v>
                </c:pt>
                <c:pt idx="281">
                  <c:v>0.53718480000000002</c:v>
                </c:pt>
                <c:pt idx="282">
                  <c:v>-3.6312730000000001E-2</c:v>
                </c:pt>
                <c:pt idx="283">
                  <c:v>1.1178420000000001E-2</c:v>
                </c:pt>
                <c:pt idx="284">
                  <c:v>1.8238290000000001E-2</c:v>
                </c:pt>
                <c:pt idx="285">
                  <c:v>1.2482270000000002E-2</c:v>
                </c:pt>
                <c:pt idx="286">
                  <c:v>0.10321279999999999</c:v>
                </c:pt>
                <c:pt idx="287">
                  <c:v>1.2120950000000002E-2</c:v>
                </c:pt>
                <c:pt idx="288">
                  <c:v>3.0776300000000003E-2</c:v>
                </c:pt>
                <c:pt idx="289">
                  <c:v>0.14889500000000003</c:v>
                </c:pt>
                <c:pt idx="290">
                  <c:v>4.6017930000000005E-2</c:v>
                </c:pt>
                <c:pt idx="291">
                  <c:v>3.3540300000000002E-2</c:v>
                </c:pt>
                <c:pt idx="292">
                  <c:v>2.9327950000000002E-2</c:v>
                </c:pt>
                <c:pt idx="293">
                  <c:v>5.2290080000000017E-2</c:v>
                </c:pt>
                <c:pt idx="294">
                  <c:v>1.9195580000000004E-2</c:v>
                </c:pt>
                <c:pt idx="295">
                  <c:v>4.6387680000000014E-2</c:v>
                </c:pt>
                <c:pt idx="296">
                  <c:v>3.9780610000000008E-2</c:v>
                </c:pt>
                <c:pt idx="297">
                  <c:v>-6.296197000000002E-2</c:v>
                </c:pt>
                <c:pt idx="298">
                  <c:v>1.565598E-2</c:v>
                </c:pt>
                <c:pt idx="299">
                  <c:v>-1.11959E-2</c:v>
                </c:pt>
                <c:pt idx="300">
                  <c:v>1.3318880000000002E-2</c:v>
                </c:pt>
                <c:pt idx="301">
                  <c:v>6.0540780000000009E-2</c:v>
                </c:pt>
                <c:pt idx="302">
                  <c:v>2.3616270000000005E-2</c:v>
                </c:pt>
                <c:pt idx="303">
                  <c:v>0.1396713</c:v>
                </c:pt>
                <c:pt idx="304">
                  <c:v>0.26091870000000006</c:v>
                </c:pt>
                <c:pt idx="305">
                  <c:v>2.360187000000001E-3</c:v>
                </c:pt>
                <c:pt idx="306">
                  <c:v>0.15014640000000004</c:v>
                </c:pt>
                <c:pt idx="307">
                  <c:v>0.15585910000000003</c:v>
                </c:pt>
                <c:pt idx="308">
                  <c:v>0.13084720000000002</c:v>
                </c:pt>
                <c:pt idx="309">
                  <c:v>-8.4908670000000019E-2</c:v>
                </c:pt>
                <c:pt idx="310">
                  <c:v>0.4110471</c:v>
                </c:pt>
                <c:pt idx="311">
                  <c:v>4.8090370000000007E-2</c:v>
                </c:pt>
                <c:pt idx="312">
                  <c:v>5.0642159999999999E-3</c:v>
                </c:pt>
                <c:pt idx="313">
                  <c:v>2.6676830000000002E-2</c:v>
                </c:pt>
                <c:pt idx="314">
                  <c:v>2.102209E-2</c:v>
                </c:pt>
                <c:pt idx="315">
                  <c:v>1.8032940000000001E-2</c:v>
                </c:pt>
                <c:pt idx="316">
                  <c:v>1.8325700000000004E-2</c:v>
                </c:pt>
                <c:pt idx="317">
                  <c:v>1.1239170000000003E-2</c:v>
                </c:pt>
                <c:pt idx="318">
                  <c:v>1.3257840000000002E-2</c:v>
                </c:pt>
                <c:pt idx="319">
                  <c:v>1.3020170000000003E-2</c:v>
                </c:pt>
                <c:pt idx="320">
                  <c:v>5.7091300000000015E-3</c:v>
                </c:pt>
                <c:pt idx="321">
                  <c:v>0.16356690000000002</c:v>
                </c:pt>
                <c:pt idx="322">
                  <c:v>0.11711210000000002</c:v>
                </c:pt>
                <c:pt idx="323">
                  <c:v>-6.2871240000000007E-3</c:v>
                </c:pt>
                <c:pt idx="324">
                  <c:v>2.5751830000000003E-2</c:v>
                </c:pt>
                <c:pt idx="325">
                  <c:v>1.4280190000000002E-2</c:v>
                </c:pt>
                <c:pt idx="326">
                  <c:v>9.3266510000000018E-3</c:v>
                </c:pt>
                <c:pt idx="327">
                  <c:v>4.1577410000000004E-3</c:v>
                </c:pt>
                <c:pt idx="328">
                  <c:v>6.0046300000000011E-2</c:v>
                </c:pt>
                <c:pt idx="329">
                  <c:v>4.0343650000000009E-2</c:v>
                </c:pt>
                <c:pt idx="330">
                  <c:v>-2.6753050000000007E-3</c:v>
                </c:pt>
                <c:pt idx="331">
                  <c:v>9.9965950000000039E-3</c:v>
                </c:pt>
                <c:pt idx="332">
                  <c:v>1.8225380000000003E-2</c:v>
                </c:pt>
                <c:pt idx="333">
                  <c:v>1.7150760000000004E-2</c:v>
                </c:pt>
                <c:pt idx="334">
                  <c:v>1.4572860000000002E-2</c:v>
                </c:pt>
                <c:pt idx="335">
                  <c:v>-0.21428680000000003</c:v>
                </c:pt>
                <c:pt idx="336">
                  <c:v>5.7235979999999999E-2</c:v>
                </c:pt>
                <c:pt idx="337">
                  <c:v>-6.3356680000000012E-2</c:v>
                </c:pt>
                <c:pt idx="338">
                  <c:v>9.679856000000004E-3</c:v>
                </c:pt>
                <c:pt idx="339">
                  <c:v>-4.9452110000000008E-4</c:v>
                </c:pt>
                <c:pt idx="340">
                  <c:v>1.0411880000000002E-2</c:v>
                </c:pt>
                <c:pt idx="341">
                  <c:v>-8.5354220000000028E-4</c:v>
                </c:pt>
                <c:pt idx="342">
                  <c:v>5.183184999999999E-3</c:v>
                </c:pt>
                <c:pt idx="343">
                  <c:v>-5.8016650000000019E-3</c:v>
                </c:pt>
                <c:pt idx="344">
                  <c:v>1.3821790000000004E-2</c:v>
                </c:pt>
                <c:pt idx="345">
                  <c:v>6.1845300000000006E-3</c:v>
                </c:pt>
                <c:pt idx="346">
                  <c:v>5.3484680000000021E-3</c:v>
                </c:pt>
                <c:pt idx="347">
                  <c:v>9.2564900000000044E-3</c:v>
                </c:pt>
                <c:pt idx="348">
                  <c:v>5.8360550000000006E-3</c:v>
                </c:pt>
                <c:pt idx="349">
                  <c:v>1.1872950000000003E-3</c:v>
                </c:pt>
                <c:pt idx="350">
                  <c:v>-5.241591000000002E-3</c:v>
                </c:pt>
                <c:pt idx="351">
                  <c:v>-4.8636850000000002E-2</c:v>
                </c:pt>
                <c:pt idx="352">
                  <c:v>2.9263320000000006E-2</c:v>
                </c:pt>
                <c:pt idx="353">
                  <c:v>2.8748610000000001E-2</c:v>
                </c:pt>
                <c:pt idx="354">
                  <c:v>4.3337120000000008E-3</c:v>
                </c:pt>
                <c:pt idx="355">
                  <c:v>2.6383489999999999E-2</c:v>
                </c:pt>
                <c:pt idx="356">
                  <c:v>1.4072920000000001E-3</c:v>
                </c:pt>
                <c:pt idx="357">
                  <c:v>-2.485104000000001E-3</c:v>
                </c:pt>
                <c:pt idx="358">
                  <c:v>4.9610060000000007E-4</c:v>
                </c:pt>
                <c:pt idx="359">
                  <c:v>1.6869610000000004E-2</c:v>
                </c:pt>
                <c:pt idx="360">
                  <c:v>-7.1989600000000008E-3</c:v>
                </c:pt>
                <c:pt idx="361">
                  <c:v>6.7844260000000017E-2</c:v>
                </c:pt>
                <c:pt idx="362">
                  <c:v>5.8889329999999997E-2</c:v>
                </c:pt>
                <c:pt idx="363">
                  <c:v>-1.6019140000000001E-2</c:v>
                </c:pt>
                <c:pt idx="364">
                  <c:v>-8.8457780000000021E-3</c:v>
                </c:pt>
                <c:pt idx="365">
                  <c:v>-4.1090620000000015E-2</c:v>
                </c:pt>
                <c:pt idx="366">
                  <c:v>-7.7841320000000018E-3</c:v>
                </c:pt>
                <c:pt idx="367">
                  <c:v>3.2307590000000004E-2</c:v>
                </c:pt>
                <c:pt idx="368">
                  <c:v>1</c:v>
                </c:pt>
                <c:pt idx="369">
                  <c:v>0.67939620000000012</c:v>
                </c:pt>
                <c:pt idx="370">
                  <c:v>-1</c:v>
                </c:pt>
                <c:pt idx="371">
                  <c:v>-1</c:v>
                </c:pt>
                <c:pt idx="372">
                  <c:v>-3.8878170000000009E-3</c:v>
                </c:pt>
                <c:pt idx="373">
                  <c:v>-1</c:v>
                </c:pt>
                <c:pt idx="374">
                  <c:v>-1</c:v>
                </c:pt>
                <c:pt idx="375">
                  <c:v>1</c:v>
                </c:pt>
                <c:pt idx="376">
                  <c:v>-1</c:v>
                </c:pt>
                <c:pt idx="377">
                  <c:v>1</c:v>
                </c:pt>
                <c:pt idx="378">
                  <c:v>-0.19732769999999999</c:v>
                </c:pt>
                <c:pt idx="379">
                  <c:v>-0.99542739999999985</c:v>
                </c:pt>
                <c:pt idx="380">
                  <c:v>-1.9594350000000003E-2</c:v>
                </c:pt>
                <c:pt idx="381">
                  <c:v>3.1674170000000008E-2</c:v>
                </c:pt>
                <c:pt idx="382">
                  <c:v>-1.1503239999999999</c:v>
                </c:pt>
                <c:pt idx="383">
                  <c:v>-5.1908120000000004E-3</c:v>
                </c:pt>
                <c:pt idx="384">
                  <c:v>-6.6435500000000008E-2</c:v>
                </c:pt>
                <c:pt idx="385">
                  <c:v>-0.96583190000000008</c:v>
                </c:pt>
                <c:pt idx="386">
                  <c:v>0.83374540000000008</c:v>
                </c:pt>
                <c:pt idx="387">
                  <c:v>0.15138389999999999</c:v>
                </c:pt>
                <c:pt idx="388">
                  <c:v>-3.9644900000000004E-2</c:v>
                </c:pt>
                <c:pt idx="389">
                  <c:v>4.6544210000000003E-2</c:v>
                </c:pt>
                <c:pt idx="390">
                  <c:v>-0.13546590000000003</c:v>
                </c:pt>
                <c:pt idx="391">
                  <c:v>-5.5925440000000007E-2</c:v>
                </c:pt>
                <c:pt idx="392">
                  <c:v>-0.66385819999999995</c:v>
                </c:pt>
                <c:pt idx="393">
                  <c:v>-0.70928089999999999</c:v>
                </c:pt>
                <c:pt idx="394">
                  <c:v>-9.5266050000000019E-2</c:v>
                </c:pt>
                <c:pt idx="395">
                  <c:v>-0.24687509999999999</c:v>
                </c:pt>
                <c:pt idx="396">
                  <c:v>7.8260520000000014E-2</c:v>
                </c:pt>
                <c:pt idx="397">
                  <c:v>-0.16411990000000004</c:v>
                </c:pt>
                <c:pt idx="398">
                  <c:v>-1.2053980000000001E-2</c:v>
                </c:pt>
                <c:pt idx="399">
                  <c:v>0.4186798000000001</c:v>
                </c:pt>
                <c:pt idx="400">
                  <c:v>0.49500640000000007</c:v>
                </c:pt>
                <c:pt idx="401">
                  <c:v>0.58798329999999999</c:v>
                </c:pt>
                <c:pt idx="402">
                  <c:v>-0.70125000000000004</c:v>
                </c:pt>
                <c:pt idx="403">
                  <c:v>-0.45536150000000003</c:v>
                </c:pt>
                <c:pt idx="404">
                  <c:v>-0.48487730000000007</c:v>
                </c:pt>
                <c:pt idx="405">
                  <c:v>1</c:v>
                </c:pt>
                <c:pt idx="406">
                  <c:v>-1</c:v>
                </c:pt>
                <c:pt idx="407">
                  <c:v>0.37394050000000006</c:v>
                </c:pt>
                <c:pt idx="408">
                  <c:v>-0.71913150000000003</c:v>
                </c:pt>
                <c:pt idx="409">
                  <c:v>-1.3624550000000002</c:v>
                </c:pt>
                <c:pt idx="410">
                  <c:v>-0.88675590000000015</c:v>
                </c:pt>
                <c:pt idx="411">
                  <c:v>1.2170699999999999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-0.97323949999999992</c:v>
                </c:pt>
                <c:pt idx="416">
                  <c:v>-0.64533700000000005</c:v>
                </c:pt>
                <c:pt idx="417">
                  <c:v>-1</c:v>
                </c:pt>
                <c:pt idx="418">
                  <c:v>-1.4167789999999998</c:v>
                </c:pt>
                <c:pt idx="419">
                  <c:v>-1</c:v>
                </c:pt>
                <c:pt idx="420">
                  <c:v>-0.84075290000000003</c:v>
                </c:pt>
                <c:pt idx="421">
                  <c:v>-1</c:v>
                </c:pt>
                <c:pt idx="422">
                  <c:v>-1</c:v>
                </c:pt>
                <c:pt idx="423">
                  <c:v>0.42542900000000006</c:v>
                </c:pt>
                <c:pt idx="424">
                  <c:v>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0.59339590000000009</c:v>
                </c:pt>
                <c:pt idx="429">
                  <c:v>-1.168193</c:v>
                </c:pt>
                <c:pt idx="430">
                  <c:v>-1</c:v>
                </c:pt>
                <c:pt idx="431">
                  <c:v>-0.34342640000000013</c:v>
                </c:pt>
                <c:pt idx="432">
                  <c:v>0.99058099999999993</c:v>
                </c:pt>
                <c:pt idx="433">
                  <c:v>0.16278720000000002</c:v>
                </c:pt>
                <c:pt idx="434">
                  <c:v>5.2405630000000016E-2</c:v>
                </c:pt>
                <c:pt idx="435">
                  <c:v>1.0261670000000001</c:v>
                </c:pt>
                <c:pt idx="436">
                  <c:v>-0.13427239999999999</c:v>
                </c:pt>
                <c:pt idx="437">
                  <c:v>-7.9875060000000019E-3</c:v>
                </c:pt>
                <c:pt idx="438">
                  <c:v>2.2090740000000008E-2</c:v>
                </c:pt>
                <c:pt idx="439">
                  <c:v>3.6219640000000004E-2</c:v>
                </c:pt>
                <c:pt idx="440">
                  <c:v>-3.2194380000000002E-2</c:v>
                </c:pt>
                <c:pt idx="441">
                  <c:v>-0.13645610000000002</c:v>
                </c:pt>
                <c:pt idx="442">
                  <c:v>-9.6336680000000032E-3</c:v>
                </c:pt>
                <c:pt idx="443">
                  <c:v>-8.941660000000004E-2</c:v>
                </c:pt>
                <c:pt idx="444">
                  <c:v>-2.8661270000000003E-2</c:v>
                </c:pt>
                <c:pt idx="445">
                  <c:v>-3.7192180000000007E-3</c:v>
                </c:pt>
                <c:pt idx="446">
                  <c:v>0.2461537</c:v>
                </c:pt>
                <c:pt idx="447">
                  <c:v>-5.8606420000000018E-3</c:v>
                </c:pt>
                <c:pt idx="448">
                  <c:v>2.2774100000000002E-2</c:v>
                </c:pt>
                <c:pt idx="449">
                  <c:v>-1.4123410000000001E-2</c:v>
                </c:pt>
                <c:pt idx="450">
                  <c:v>-0.49453280000000011</c:v>
                </c:pt>
                <c:pt idx="451">
                  <c:v>-0.10039969999999998</c:v>
                </c:pt>
                <c:pt idx="452">
                  <c:v>5.9724960000000014E-2</c:v>
                </c:pt>
                <c:pt idx="453">
                  <c:v>-4.8870680000000014E-2</c:v>
                </c:pt>
                <c:pt idx="454">
                  <c:v>-6.891048000000001E-2</c:v>
                </c:pt>
                <c:pt idx="455">
                  <c:v>-0.11210760000000002</c:v>
                </c:pt>
                <c:pt idx="456">
                  <c:v>-3.3447890000000004E-3</c:v>
                </c:pt>
                <c:pt idx="457">
                  <c:v>-0.90286529999999998</c:v>
                </c:pt>
                <c:pt idx="458">
                  <c:v>-1</c:v>
                </c:pt>
                <c:pt idx="459">
                  <c:v>-1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-0.61601280000000003</c:v>
                </c:pt>
                <c:pt idx="465">
                  <c:v>1</c:v>
                </c:pt>
                <c:pt idx="466">
                  <c:v>-2.2004599999999999E-2</c:v>
                </c:pt>
                <c:pt idx="467">
                  <c:v>-0.89931669999999997</c:v>
                </c:pt>
                <c:pt idx="468">
                  <c:v>0.87717210000000001</c:v>
                </c:pt>
                <c:pt idx="469">
                  <c:v>1</c:v>
                </c:pt>
                <c:pt idx="470">
                  <c:v>1</c:v>
                </c:pt>
                <c:pt idx="471">
                  <c:v>-1</c:v>
                </c:pt>
                <c:pt idx="472">
                  <c:v>-0.30060870000000006</c:v>
                </c:pt>
                <c:pt idx="473">
                  <c:v>0.26150270000000003</c:v>
                </c:pt>
                <c:pt idx="474">
                  <c:v>1</c:v>
                </c:pt>
                <c:pt idx="475">
                  <c:v>3.4776759999999997E-2</c:v>
                </c:pt>
                <c:pt idx="476">
                  <c:v>6.6376640000000015E-2</c:v>
                </c:pt>
                <c:pt idx="477">
                  <c:v>0.10556200000000002</c:v>
                </c:pt>
                <c:pt idx="478">
                  <c:v>6.4147259999999998E-2</c:v>
                </c:pt>
                <c:pt idx="479">
                  <c:v>7.7299700000000013E-2</c:v>
                </c:pt>
                <c:pt idx="480">
                  <c:v>8.5818780000000011E-2</c:v>
                </c:pt>
                <c:pt idx="481">
                  <c:v>8.019900000000002E-2</c:v>
                </c:pt>
                <c:pt idx="482">
                  <c:v>6.0399090000000016E-2</c:v>
                </c:pt>
                <c:pt idx="483">
                  <c:v>6.558961000000002E-2</c:v>
                </c:pt>
                <c:pt idx="484">
                  <c:v>9.303972000000002E-2</c:v>
                </c:pt>
                <c:pt idx="485">
                  <c:v>8.4874210000000005E-2</c:v>
                </c:pt>
                <c:pt idx="486">
                  <c:v>7.2458220000000018E-2</c:v>
                </c:pt>
                <c:pt idx="487">
                  <c:v>6.3763380000000008E-2</c:v>
                </c:pt>
                <c:pt idx="488">
                  <c:v>8.5816610000000002E-2</c:v>
                </c:pt>
                <c:pt idx="489">
                  <c:v>3.9818140000000009E-2</c:v>
                </c:pt>
                <c:pt idx="490">
                  <c:v>4.5562350000000008E-2</c:v>
                </c:pt>
                <c:pt idx="491">
                  <c:v>8.6669770000000021E-2</c:v>
                </c:pt>
                <c:pt idx="492">
                  <c:v>3.3550219999999999E-2</c:v>
                </c:pt>
                <c:pt idx="493">
                  <c:v>5.1605139999999994E-2</c:v>
                </c:pt>
                <c:pt idx="494">
                  <c:v>3.5039680000000004E-2</c:v>
                </c:pt>
                <c:pt idx="495">
                  <c:v>6.0449500000000003E-3</c:v>
                </c:pt>
                <c:pt idx="496">
                  <c:v>3.5762389999999998E-2</c:v>
                </c:pt>
                <c:pt idx="497">
                  <c:v>9.1142840000000017E-2</c:v>
                </c:pt>
                <c:pt idx="498">
                  <c:v>1.3873730000000003E-2</c:v>
                </c:pt>
                <c:pt idx="499">
                  <c:v>-5.8117920000000017E-2</c:v>
                </c:pt>
                <c:pt idx="500">
                  <c:v>-0.85217190000000009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-1</c:v>
                </c:pt>
                <c:pt idx="505">
                  <c:v>-0.58312160000000013</c:v>
                </c:pt>
                <c:pt idx="506">
                  <c:v>-9.470035000000003E-2</c:v>
                </c:pt>
                <c:pt idx="507">
                  <c:v>-3.3698060000000002E-2</c:v>
                </c:pt>
                <c:pt idx="508">
                  <c:v>-2.2696670000000002E-2</c:v>
                </c:pt>
                <c:pt idx="509">
                  <c:v>-2.4875220000000007E-2</c:v>
                </c:pt>
                <c:pt idx="510">
                  <c:v>-7.5880980000000015E-2</c:v>
                </c:pt>
                <c:pt idx="511">
                  <c:v>-1.4031149999999999E-2</c:v>
                </c:pt>
                <c:pt idx="512">
                  <c:v>1.5064140000000002E-2</c:v>
                </c:pt>
                <c:pt idx="513">
                  <c:v>-1.1694910000000001E-2</c:v>
                </c:pt>
                <c:pt idx="514">
                  <c:v>-3.2454600000000007E-2</c:v>
                </c:pt>
                <c:pt idx="515">
                  <c:v>2.9358429999999998E-2</c:v>
                </c:pt>
                <c:pt idx="516">
                  <c:v>-1.203889E-2</c:v>
                </c:pt>
                <c:pt idx="517">
                  <c:v>-1.251146E-2</c:v>
                </c:pt>
                <c:pt idx="518">
                  <c:v>1.3977470000000004E-2</c:v>
                </c:pt>
                <c:pt idx="519">
                  <c:v>-1.8490220000000005E-2</c:v>
                </c:pt>
                <c:pt idx="520">
                  <c:v>-1.9312820000000005E-2</c:v>
                </c:pt>
                <c:pt idx="521">
                  <c:v>-7.7644849999999998E-3</c:v>
                </c:pt>
                <c:pt idx="522">
                  <c:v>2.9182510000000006E-3</c:v>
                </c:pt>
                <c:pt idx="523">
                  <c:v>1.6963000000000006E-3</c:v>
                </c:pt>
                <c:pt idx="524">
                  <c:v>3.0549880000000005E-2</c:v>
                </c:pt>
                <c:pt idx="525">
                  <c:v>-0.13362199999999996</c:v>
                </c:pt>
                <c:pt idx="526">
                  <c:v>-4.3482200000000006E-2</c:v>
                </c:pt>
                <c:pt idx="527">
                  <c:v>1.5204250000000002E-2</c:v>
                </c:pt>
                <c:pt idx="528">
                  <c:v>-6.2999400000000011E-2</c:v>
                </c:pt>
                <c:pt idx="529">
                  <c:v>5.2103180000000011E-3</c:v>
                </c:pt>
                <c:pt idx="530">
                  <c:v>-1</c:v>
                </c:pt>
                <c:pt idx="531">
                  <c:v>-1</c:v>
                </c:pt>
                <c:pt idx="532">
                  <c:v>-0.18515209999999999</c:v>
                </c:pt>
                <c:pt idx="533">
                  <c:v>1.3777379999999999</c:v>
                </c:pt>
                <c:pt idx="534">
                  <c:v>-1.0298979999999998</c:v>
                </c:pt>
                <c:pt idx="535">
                  <c:v>0.97524540000000004</c:v>
                </c:pt>
                <c:pt idx="536">
                  <c:v>-0.23120669999999999</c:v>
                </c:pt>
                <c:pt idx="537">
                  <c:v>-0.77221319999999993</c:v>
                </c:pt>
                <c:pt idx="538">
                  <c:v>1.0393560000000001E-2</c:v>
                </c:pt>
                <c:pt idx="539">
                  <c:v>9.1863010000000026E-3</c:v>
                </c:pt>
                <c:pt idx="540">
                  <c:v>1.7236470000000005E-3</c:v>
                </c:pt>
                <c:pt idx="541">
                  <c:v>-2.5656070000000011E-5</c:v>
                </c:pt>
                <c:pt idx="542">
                  <c:v>-3.1818360000000004E-2</c:v>
                </c:pt>
                <c:pt idx="543">
                  <c:v>2.1194049999999999E-2</c:v>
                </c:pt>
                <c:pt idx="544">
                  <c:v>-1.254769E-2</c:v>
                </c:pt>
                <c:pt idx="545">
                  <c:v>-3.6968540000000001E-2</c:v>
                </c:pt>
                <c:pt idx="546">
                  <c:v>4.0966640000000012E-2</c:v>
                </c:pt>
                <c:pt idx="547">
                  <c:v>-7.151273000000001E-2</c:v>
                </c:pt>
                <c:pt idx="548">
                  <c:v>-0.2982876000000001</c:v>
                </c:pt>
                <c:pt idx="549">
                  <c:v>0.2063035</c:v>
                </c:pt>
                <c:pt idx="550">
                  <c:v>-0.13499810000000004</c:v>
                </c:pt>
                <c:pt idx="551">
                  <c:v>1.0042629999999999</c:v>
                </c:pt>
                <c:pt idx="552">
                  <c:v>0.20970850000000002</c:v>
                </c:pt>
                <c:pt idx="553">
                  <c:v>-0.22296280000000002</c:v>
                </c:pt>
                <c:pt idx="554">
                  <c:v>4.3134510000000008E-2</c:v>
                </c:pt>
                <c:pt idx="555">
                  <c:v>0.4164038000000001</c:v>
                </c:pt>
                <c:pt idx="556">
                  <c:v>-1.019329E-3</c:v>
                </c:pt>
                <c:pt idx="557">
                  <c:v>-1.4179609999999999E-2</c:v>
                </c:pt>
                <c:pt idx="558">
                  <c:v>4.1544619999999997E-2</c:v>
                </c:pt>
                <c:pt idx="559">
                  <c:v>-6.2728440000000014E-3</c:v>
                </c:pt>
                <c:pt idx="560">
                  <c:v>-0.23214520000000002</c:v>
                </c:pt>
                <c:pt idx="561">
                  <c:v>-1.3233400000000003E-3</c:v>
                </c:pt>
                <c:pt idx="562">
                  <c:v>-3.6428589999999997E-2</c:v>
                </c:pt>
                <c:pt idx="563">
                  <c:v>6.1559770000000008E-3</c:v>
                </c:pt>
                <c:pt idx="564">
                  <c:v>1.1365020000000003E-2</c:v>
                </c:pt>
                <c:pt idx="565">
                  <c:v>3.0191870000000009E-3</c:v>
                </c:pt>
                <c:pt idx="566">
                  <c:v>-0.17624800000000002</c:v>
                </c:pt>
                <c:pt idx="567">
                  <c:v>-1.8202480000000004E-3</c:v>
                </c:pt>
                <c:pt idx="568">
                  <c:v>5.1616869999999999E-3</c:v>
                </c:pt>
                <c:pt idx="569">
                  <c:v>-0.28403090000000003</c:v>
                </c:pt>
                <c:pt idx="570">
                  <c:v>4.9049179999999998E-2</c:v>
                </c:pt>
                <c:pt idx="571">
                  <c:v>4.9041980000000013E-4</c:v>
                </c:pt>
                <c:pt idx="572">
                  <c:v>2.314801E-2</c:v>
                </c:pt>
                <c:pt idx="573">
                  <c:v>-2.058252E-3</c:v>
                </c:pt>
                <c:pt idx="574">
                  <c:v>7.4160330000000018E-4</c:v>
                </c:pt>
                <c:pt idx="575">
                  <c:v>-3.7363680000000008E-3</c:v>
                </c:pt>
                <c:pt idx="576">
                  <c:v>-6.535326000000001E-2</c:v>
                </c:pt>
                <c:pt idx="577">
                  <c:v>-4.66354E-2</c:v>
                </c:pt>
                <c:pt idx="578">
                  <c:v>1.0441420000000003E-3</c:v>
                </c:pt>
                <c:pt idx="579">
                  <c:v>1.9196609999999999E-2</c:v>
                </c:pt>
                <c:pt idx="580">
                  <c:v>5.0457450000000008E-2</c:v>
                </c:pt>
                <c:pt idx="581">
                  <c:v>2.8248430000000001E-2</c:v>
                </c:pt>
                <c:pt idx="582">
                  <c:v>7.8137810000000023E-3</c:v>
                </c:pt>
                <c:pt idx="583">
                  <c:v>4.0205230000000008E-2</c:v>
                </c:pt>
                <c:pt idx="584">
                  <c:v>6.9270300000000021E-2</c:v>
                </c:pt>
                <c:pt idx="585">
                  <c:v>-6.4753310000000026E-3</c:v>
                </c:pt>
                <c:pt idx="586">
                  <c:v>4.2589349999999991E-2</c:v>
                </c:pt>
                <c:pt idx="587">
                  <c:v>1.6272640000000001E-2</c:v>
                </c:pt>
                <c:pt idx="588">
                  <c:v>6.9893180000000013E-2</c:v>
                </c:pt>
                <c:pt idx="589">
                  <c:v>2.1937330000000008E-2</c:v>
                </c:pt>
                <c:pt idx="590">
                  <c:v>-1.0561540000000003E-2</c:v>
                </c:pt>
                <c:pt idx="591">
                  <c:v>-0.14871060000000003</c:v>
                </c:pt>
                <c:pt idx="592">
                  <c:v>-6.0500570000000004E-2</c:v>
                </c:pt>
                <c:pt idx="593">
                  <c:v>1.1136790000000001E-2</c:v>
                </c:pt>
                <c:pt idx="594">
                  <c:v>6.0140940000000002E-3</c:v>
                </c:pt>
                <c:pt idx="595">
                  <c:v>5.0992270000000006E-2</c:v>
                </c:pt>
                <c:pt idx="596">
                  <c:v>-0.11887440000000003</c:v>
                </c:pt>
                <c:pt idx="597">
                  <c:v>1.9799770000000001E-2</c:v>
                </c:pt>
                <c:pt idx="598">
                  <c:v>3.4903560000000004E-3</c:v>
                </c:pt>
                <c:pt idx="599">
                  <c:v>-6.5691840000000005E-3</c:v>
                </c:pt>
                <c:pt idx="600">
                  <c:v>7.6805049999999998E-3</c:v>
                </c:pt>
                <c:pt idx="601">
                  <c:v>4.0924259999999997E-2</c:v>
                </c:pt>
                <c:pt idx="602">
                  <c:v>2.0991070000000004E-2</c:v>
                </c:pt>
                <c:pt idx="603">
                  <c:v>-2.1323950000000001E-2</c:v>
                </c:pt>
                <c:pt idx="604">
                  <c:v>-2.9387710000000006E-3</c:v>
                </c:pt>
                <c:pt idx="605">
                  <c:v>-4.5025170000000003E-2</c:v>
                </c:pt>
                <c:pt idx="606">
                  <c:v>-1.1753150000000004E-2</c:v>
                </c:pt>
                <c:pt idx="607">
                  <c:v>2.1435580000000007E-3</c:v>
                </c:pt>
                <c:pt idx="608">
                  <c:v>4.637439000000001E-3</c:v>
                </c:pt>
                <c:pt idx="609">
                  <c:v>-2.4225599999999998E-3</c:v>
                </c:pt>
                <c:pt idx="610">
                  <c:v>5.3283070000000009E-2</c:v>
                </c:pt>
                <c:pt idx="611">
                  <c:v>-5.8719330000000014E-2</c:v>
                </c:pt>
                <c:pt idx="612">
                  <c:v>-3.6900290000000009E-3</c:v>
                </c:pt>
                <c:pt idx="613">
                  <c:v>0.1251169</c:v>
                </c:pt>
                <c:pt idx="614">
                  <c:v>-8.3971390000000031E-3</c:v>
                </c:pt>
                <c:pt idx="615">
                  <c:v>-3.6566519999999998E-2</c:v>
                </c:pt>
                <c:pt idx="616">
                  <c:v>2.7758140000000006E-3</c:v>
                </c:pt>
                <c:pt idx="617">
                  <c:v>6.2815010000000018E-3</c:v>
                </c:pt>
                <c:pt idx="618">
                  <c:v>3.415909000000001E-2</c:v>
                </c:pt>
                <c:pt idx="619">
                  <c:v>-0.18146570000000004</c:v>
                </c:pt>
                <c:pt idx="620">
                  <c:v>-2.3771350000000004E-2</c:v>
                </c:pt>
                <c:pt idx="621">
                  <c:v>6.5363120000000016E-3</c:v>
                </c:pt>
                <c:pt idx="622">
                  <c:v>1.347799E-2</c:v>
                </c:pt>
                <c:pt idx="623">
                  <c:v>7.0452490000000026E-3</c:v>
                </c:pt>
                <c:pt idx="624">
                  <c:v>1.9322490000000001E-2</c:v>
                </c:pt>
                <c:pt idx="625">
                  <c:v>2.9313559999999999E-2</c:v>
                </c:pt>
                <c:pt idx="626">
                  <c:v>1.0378199999999999E-2</c:v>
                </c:pt>
                <c:pt idx="627">
                  <c:v>6.4532830000000015E-3</c:v>
                </c:pt>
                <c:pt idx="628">
                  <c:v>5.7327560000000012E-3</c:v>
                </c:pt>
                <c:pt idx="629">
                  <c:v>5.574362000000002E-3</c:v>
                </c:pt>
                <c:pt idx="630">
                  <c:v>-1.3250120000000004E-2</c:v>
                </c:pt>
                <c:pt idx="631">
                  <c:v>-2.0431750000000008E-3</c:v>
                </c:pt>
                <c:pt idx="632">
                  <c:v>1.6462270000000005E-2</c:v>
                </c:pt>
                <c:pt idx="633">
                  <c:v>0.10566770000000002</c:v>
                </c:pt>
                <c:pt idx="634">
                  <c:v>1</c:v>
                </c:pt>
                <c:pt idx="635">
                  <c:v>-1</c:v>
                </c:pt>
                <c:pt idx="636">
                  <c:v>-1</c:v>
                </c:pt>
                <c:pt idx="637">
                  <c:v>1</c:v>
                </c:pt>
                <c:pt idx="638">
                  <c:v>1.2728219999999997</c:v>
                </c:pt>
                <c:pt idx="639">
                  <c:v>-0.15330510000000003</c:v>
                </c:pt>
                <c:pt idx="640">
                  <c:v>-0.33640780000000009</c:v>
                </c:pt>
                <c:pt idx="641">
                  <c:v>0.12374390000000002</c:v>
                </c:pt>
                <c:pt idx="642">
                  <c:v>-4.6343650000000007E-2</c:v>
                </c:pt>
                <c:pt idx="643">
                  <c:v>-6.7484780000000013E-3</c:v>
                </c:pt>
                <c:pt idx="644">
                  <c:v>-0.1019671</c:v>
                </c:pt>
                <c:pt idx="645">
                  <c:v>-0.10833170000000002</c:v>
                </c:pt>
                <c:pt idx="646">
                  <c:v>-0.18984530000000002</c:v>
                </c:pt>
                <c:pt idx="647">
                  <c:v>-0.11965720000000003</c:v>
                </c:pt>
                <c:pt idx="648">
                  <c:v>-7.1296510000000007E-3</c:v>
                </c:pt>
                <c:pt idx="649">
                  <c:v>-1</c:v>
                </c:pt>
                <c:pt idx="650">
                  <c:v>0.51012249999999992</c:v>
                </c:pt>
                <c:pt idx="651">
                  <c:v>4.9428119999999999E-2</c:v>
                </c:pt>
                <c:pt idx="652">
                  <c:v>0.10069470000000003</c:v>
                </c:pt>
                <c:pt idx="653">
                  <c:v>1.0886560000000001</c:v>
                </c:pt>
                <c:pt idx="654">
                  <c:v>0.64803100000000013</c:v>
                </c:pt>
                <c:pt idx="655">
                  <c:v>-1.6470700000000005E-2</c:v>
                </c:pt>
                <c:pt idx="656">
                  <c:v>3.7536290000000007E-2</c:v>
                </c:pt>
                <c:pt idx="657">
                  <c:v>-3.4465320000000008E-3</c:v>
                </c:pt>
                <c:pt idx="658">
                  <c:v>1.2943250000000002E-2</c:v>
                </c:pt>
                <c:pt idx="659">
                  <c:v>-6.6775290000000006E-3</c:v>
                </c:pt>
                <c:pt idx="660">
                  <c:v>3.8976980000000001E-2</c:v>
                </c:pt>
                <c:pt idx="661">
                  <c:v>-1.0246140000000001E-2</c:v>
                </c:pt>
                <c:pt idx="662">
                  <c:v>5.8452150000000008E-2</c:v>
                </c:pt>
                <c:pt idx="663">
                  <c:v>-2.0787750000000001E-2</c:v>
                </c:pt>
                <c:pt idx="664">
                  <c:v>-1.1746720000000004E-2</c:v>
                </c:pt>
                <c:pt idx="665">
                  <c:v>5.5009849999999992E-2</c:v>
                </c:pt>
                <c:pt idx="666">
                  <c:v>-5.0143090000000008E-2</c:v>
                </c:pt>
                <c:pt idx="667">
                  <c:v>-2.4980100000000006E-3</c:v>
                </c:pt>
                <c:pt idx="668">
                  <c:v>3.305802E-2</c:v>
                </c:pt>
                <c:pt idx="669">
                  <c:v>-1.1575230000000001E-2</c:v>
                </c:pt>
                <c:pt idx="670">
                  <c:v>2.7537970000000005E-2</c:v>
                </c:pt>
                <c:pt idx="671">
                  <c:v>-2.0247410000000004E-2</c:v>
                </c:pt>
                <c:pt idx="672">
                  <c:v>-6.6806420000000014E-3</c:v>
                </c:pt>
                <c:pt idx="673">
                  <c:v>-2.5059830000000005E-2</c:v>
                </c:pt>
                <c:pt idx="674">
                  <c:v>3.332986000000001E-2</c:v>
                </c:pt>
                <c:pt idx="675">
                  <c:v>2.6216200000000003E-3</c:v>
                </c:pt>
                <c:pt idx="676">
                  <c:v>2.6191630000000004E-2</c:v>
                </c:pt>
                <c:pt idx="677">
                  <c:v>-2.2700669999999999E-2</c:v>
                </c:pt>
                <c:pt idx="678">
                  <c:v>2.1502440000000001E-2</c:v>
                </c:pt>
                <c:pt idx="679">
                  <c:v>4.0222590000000009E-2</c:v>
                </c:pt>
                <c:pt idx="680">
                  <c:v>-9.8916020000000028E-3</c:v>
                </c:pt>
                <c:pt idx="681">
                  <c:v>6.2878110000000015E-2</c:v>
                </c:pt>
                <c:pt idx="682">
                  <c:v>1.8155500000000005E-2</c:v>
                </c:pt>
                <c:pt idx="683">
                  <c:v>2.0193639999999999E-2</c:v>
                </c:pt>
                <c:pt idx="684">
                  <c:v>-9.5045720000000014E-2</c:v>
                </c:pt>
                <c:pt idx="685">
                  <c:v>-2.2612050000000005E-2</c:v>
                </c:pt>
                <c:pt idx="686">
                  <c:v>0.16108359999999999</c:v>
                </c:pt>
                <c:pt idx="687">
                  <c:v>4.7057290000000015E-2</c:v>
                </c:pt>
                <c:pt idx="688">
                  <c:v>0.13050880000000001</c:v>
                </c:pt>
                <c:pt idx="689">
                  <c:v>-0.27375080000000002</c:v>
                </c:pt>
                <c:pt idx="690">
                  <c:v>3.1529280000000007E-2</c:v>
                </c:pt>
                <c:pt idx="691">
                  <c:v>-3.5053160000000007E-2</c:v>
                </c:pt>
                <c:pt idx="692">
                  <c:v>0.10888730000000001</c:v>
                </c:pt>
                <c:pt idx="693">
                  <c:v>-2.6357419999999999E-2</c:v>
                </c:pt>
                <c:pt idx="694">
                  <c:v>3.5621990000000006E-2</c:v>
                </c:pt>
                <c:pt idx="695">
                  <c:v>8.7413529999999986E-3</c:v>
                </c:pt>
                <c:pt idx="696">
                  <c:v>-4.8067630000000021E-2</c:v>
                </c:pt>
                <c:pt idx="697">
                  <c:v>0.12489230000000001</c:v>
                </c:pt>
                <c:pt idx="698">
                  <c:v>-3.3857290000000005E-2</c:v>
                </c:pt>
                <c:pt idx="699">
                  <c:v>-1.2067130000000002E-2</c:v>
                </c:pt>
                <c:pt idx="700">
                  <c:v>1.6162180000000006E-3</c:v>
                </c:pt>
                <c:pt idx="701">
                  <c:v>5.9301410000000013E-2</c:v>
                </c:pt>
                <c:pt idx="702">
                  <c:v>-0.10290539999999998</c:v>
                </c:pt>
                <c:pt idx="703">
                  <c:v>1.9017590000000003E-3</c:v>
                </c:pt>
                <c:pt idx="704">
                  <c:v>-8.6944880000000016E-2</c:v>
                </c:pt>
                <c:pt idx="705">
                  <c:v>-3.1738060000000004E-3</c:v>
                </c:pt>
                <c:pt idx="706">
                  <c:v>-6.5772500000000015E-3</c:v>
                </c:pt>
                <c:pt idx="707">
                  <c:v>-1.6571730000000003E-2</c:v>
                </c:pt>
                <c:pt idx="708">
                  <c:v>7.9567220000000008E-2</c:v>
                </c:pt>
                <c:pt idx="709">
                  <c:v>-1.6970430000000005E-2</c:v>
                </c:pt>
                <c:pt idx="710">
                  <c:v>-1.4328350000000002E-2</c:v>
                </c:pt>
                <c:pt idx="711">
                  <c:v>3.5532320000000008E-3</c:v>
                </c:pt>
                <c:pt idx="712">
                  <c:v>-0.11113650000000003</c:v>
                </c:pt>
                <c:pt idx="713">
                  <c:v>-1</c:v>
                </c:pt>
                <c:pt idx="714">
                  <c:v>-1.6929800000000002E-2</c:v>
                </c:pt>
                <c:pt idx="715">
                  <c:v>-0.25555560000000005</c:v>
                </c:pt>
                <c:pt idx="716">
                  <c:v>-1.247034E-2</c:v>
                </c:pt>
                <c:pt idx="717">
                  <c:v>8.1209650000000028E-4</c:v>
                </c:pt>
                <c:pt idx="718">
                  <c:v>5.5820130000000011E-3</c:v>
                </c:pt>
                <c:pt idx="719">
                  <c:v>-1.5052010000000001E-2</c:v>
                </c:pt>
                <c:pt idx="720">
                  <c:v>1</c:v>
                </c:pt>
                <c:pt idx="721">
                  <c:v>6.3759079999999996E-2</c:v>
                </c:pt>
                <c:pt idx="722">
                  <c:v>1</c:v>
                </c:pt>
                <c:pt idx="723">
                  <c:v>0.48726480000000005</c:v>
                </c:pt>
                <c:pt idx="724">
                  <c:v>1.1077269999999997</c:v>
                </c:pt>
                <c:pt idx="725">
                  <c:v>9.6217390000000014E-2</c:v>
                </c:pt>
                <c:pt idx="726">
                  <c:v>0.21669160000000001</c:v>
                </c:pt>
                <c:pt idx="727">
                  <c:v>1.5803490000000003E-2</c:v>
                </c:pt>
                <c:pt idx="728">
                  <c:v>1.295571E-2</c:v>
                </c:pt>
                <c:pt idx="729">
                  <c:v>6.6609619999999994E-2</c:v>
                </c:pt>
                <c:pt idx="730">
                  <c:v>-3.609915000000001E-2</c:v>
                </c:pt>
                <c:pt idx="731">
                  <c:v>-3.0903180000000006E-2</c:v>
                </c:pt>
                <c:pt idx="732">
                  <c:v>-4.0254039999999998E-2</c:v>
                </c:pt>
                <c:pt idx="733">
                  <c:v>-2.5083340000000006E-2</c:v>
                </c:pt>
                <c:pt idx="734">
                  <c:v>-2.0522240000000001E-2</c:v>
                </c:pt>
                <c:pt idx="735">
                  <c:v>4.3584970000000008E-2</c:v>
                </c:pt>
                <c:pt idx="736">
                  <c:v>0.16962890000000003</c:v>
                </c:pt>
                <c:pt idx="737">
                  <c:v>2.2617530000000007E-2</c:v>
                </c:pt>
                <c:pt idx="738">
                  <c:v>-2.9144960000000004E-2</c:v>
                </c:pt>
                <c:pt idx="739">
                  <c:v>-2.667694000000001E-2</c:v>
                </c:pt>
                <c:pt idx="740">
                  <c:v>1.6920340000000005E-3</c:v>
                </c:pt>
                <c:pt idx="741">
                  <c:v>1.1583430000000004E-2</c:v>
                </c:pt>
                <c:pt idx="742">
                  <c:v>0.4653656000000001</c:v>
                </c:pt>
                <c:pt idx="743">
                  <c:v>0.11949280000000002</c:v>
                </c:pt>
                <c:pt idx="744">
                  <c:v>-5.9506480000000021E-2</c:v>
                </c:pt>
                <c:pt idx="745">
                  <c:v>0.19348080000000004</c:v>
                </c:pt>
                <c:pt idx="746">
                  <c:v>2.2011270000000006E-2</c:v>
                </c:pt>
                <c:pt idx="747">
                  <c:v>0.13241430000000004</c:v>
                </c:pt>
                <c:pt idx="748">
                  <c:v>0.10768419999999999</c:v>
                </c:pt>
                <c:pt idx="749">
                  <c:v>-2.2302390000000006E-3</c:v>
                </c:pt>
                <c:pt idx="750">
                  <c:v>0.39465480000000008</c:v>
                </c:pt>
                <c:pt idx="751">
                  <c:v>6.1885009999999997E-2</c:v>
                </c:pt>
                <c:pt idx="752">
                  <c:v>-4.7908620000000006E-2</c:v>
                </c:pt>
                <c:pt idx="753">
                  <c:v>-0.1055389</c:v>
                </c:pt>
                <c:pt idx="754">
                  <c:v>1.042389</c:v>
                </c:pt>
                <c:pt idx="755">
                  <c:v>0.66980870000000015</c:v>
                </c:pt>
                <c:pt idx="756">
                  <c:v>-0.93340999999999996</c:v>
                </c:pt>
                <c:pt idx="757">
                  <c:v>-1</c:v>
                </c:pt>
                <c:pt idx="758">
                  <c:v>1.1198609999999998</c:v>
                </c:pt>
                <c:pt idx="759">
                  <c:v>1.0091939999999997</c:v>
                </c:pt>
                <c:pt idx="760">
                  <c:v>-1.3269630000000002E-3</c:v>
                </c:pt>
                <c:pt idx="761">
                  <c:v>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1</c:v>
                </c:pt>
                <c:pt idx="766">
                  <c:v>1.8474299999999999E-2</c:v>
                </c:pt>
                <c:pt idx="767">
                  <c:v>-0.36589730000000004</c:v>
                </c:pt>
                <c:pt idx="768">
                  <c:v>-6.9127350000000004E-2</c:v>
                </c:pt>
                <c:pt idx="769">
                  <c:v>-0.2731803000000001</c:v>
                </c:pt>
                <c:pt idx="770">
                  <c:v>8.4552840000000046E-2</c:v>
                </c:pt>
                <c:pt idx="771">
                  <c:v>5.7822560000000016E-2</c:v>
                </c:pt>
                <c:pt idx="772">
                  <c:v>2.5471720000000007E-2</c:v>
                </c:pt>
                <c:pt idx="773">
                  <c:v>-0.10393560000000002</c:v>
                </c:pt>
                <c:pt idx="774">
                  <c:v>4.6966000000000008E-2</c:v>
                </c:pt>
                <c:pt idx="775">
                  <c:v>-0.35442790000000007</c:v>
                </c:pt>
                <c:pt idx="776">
                  <c:v>0.28704850000000004</c:v>
                </c:pt>
                <c:pt idx="777">
                  <c:v>6.0661410000000006E-3</c:v>
                </c:pt>
                <c:pt idx="778">
                  <c:v>2.4122789999999998E-2</c:v>
                </c:pt>
                <c:pt idx="779">
                  <c:v>6.748416000000001E-3</c:v>
                </c:pt>
                <c:pt idx="780">
                  <c:v>-5.5367270000000017E-2</c:v>
                </c:pt>
                <c:pt idx="781">
                  <c:v>-2.3431890000000007E-2</c:v>
                </c:pt>
                <c:pt idx="782">
                  <c:v>-2.2232080000000005E-2</c:v>
                </c:pt>
                <c:pt idx="783">
                  <c:v>-3.4388019999999998E-2</c:v>
                </c:pt>
                <c:pt idx="784">
                  <c:v>-7.9570710000000013E-3</c:v>
                </c:pt>
                <c:pt idx="785">
                  <c:v>-0.21340760000000003</c:v>
                </c:pt>
                <c:pt idx="786">
                  <c:v>7.4336980000000025E-3</c:v>
                </c:pt>
                <c:pt idx="787">
                  <c:v>-1</c:v>
                </c:pt>
                <c:pt idx="788">
                  <c:v>-1</c:v>
                </c:pt>
                <c:pt idx="789">
                  <c:v>0.50311309999999987</c:v>
                </c:pt>
                <c:pt idx="790">
                  <c:v>-1</c:v>
                </c:pt>
                <c:pt idx="791">
                  <c:v>-1</c:v>
                </c:pt>
                <c:pt idx="792">
                  <c:v>1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1</c:v>
                </c:pt>
                <c:pt idx="797">
                  <c:v>-1</c:v>
                </c:pt>
                <c:pt idx="798">
                  <c:v>-1</c:v>
                </c:pt>
                <c:pt idx="799">
                  <c:v>-4.964211000000001E-2</c:v>
                </c:pt>
                <c:pt idx="800">
                  <c:v>7.1099210000000017E-4</c:v>
                </c:pt>
                <c:pt idx="801">
                  <c:v>1.226075</c:v>
                </c:pt>
                <c:pt idx="802">
                  <c:v>-1</c:v>
                </c:pt>
                <c:pt idx="803">
                  <c:v>0.66472050000000016</c:v>
                </c:pt>
                <c:pt idx="804">
                  <c:v>7.5187530000000021E-3</c:v>
                </c:pt>
                <c:pt idx="805">
                  <c:v>0.11608270000000002</c:v>
                </c:pt>
                <c:pt idx="806">
                  <c:v>-2.3010900000000004E-2</c:v>
                </c:pt>
                <c:pt idx="807">
                  <c:v>-1.4292060000000001E-2</c:v>
                </c:pt>
                <c:pt idx="808">
                  <c:v>-3.4225810000000009E-2</c:v>
                </c:pt>
                <c:pt idx="809">
                  <c:v>-1.7690430000000004E-2</c:v>
                </c:pt>
                <c:pt idx="810">
                  <c:v>-1.8801150000000003E-2</c:v>
                </c:pt>
                <c:pt idx="811">
                  <c:v>-6.7099380000000014E-2</c:v>
                </c:pt>
                <c:pt idx="812">
                  <c:v>-1.960434E-3</c:v>
                </c:pt>
                <c:pt idx="813">
                  <c:v>-2.7698110000000008E-2</c:v>
                </c:pt>
                <c:pt idx="814">
                  <c:v>-1.7473890000000006E-2</c:v>
                </c:pt>
                <c:pt idx="815">
                  <c:v>-2.2699760000000004E-3</c:v>
                </c:pt>
                <c:pt idx="816">
                  <c:v>1.3234460000000002E-2</c:v>
                </c:pt>
                <c:pt idx="817">
                  <c:v>7.8182500000000023E-3</c:v>
                </c:pt>
                <c:pt idx="818">
                  <c:v>-8.3918740000000023E-3</c:v>
                </c:pt>
                <c:pt idx="819">
                  <c:v>2.946443E-2</c:v>
                </c:pt>
                <c:pt idx="820">
                  <c:v>2.1949010000000005E-2</c:v>
                </c:pt>
                <c:pt idx="821">
                  <c:v>1.9890220000000004E-2</c:v>
                </c:pt>
                <c:pt idx="822">
                  <c:v>-0.13599259999999999</c:v>
                </c:pt>
                <c:pt idx="823">
                  <c:v>5.5059589999999999E-2</c:v>
                </c:pt>
                <c:pt idx="824">
                  <c:v>6.5066840000000015E-2</c:v>
                </c:pt>
                <c:pt idx="825">
                  <c:v>6.5452050000000019E-3</c:v>
                </c:pt>
                <c:pt idx="826">
                  <c:v>1.2792780000000002E-2</c:v>
                </c:pt>
                <c:pt idx="827">
                  <c:v>1.5073760000000002E-2</c:v>
                </c:pt>
                <c:pt idx="828">
                  <c:v>-8.8963170000000036E-2</c:v>
                </c:pt>
                <c:pt idx="829">
                  <c:v>-0.10413790000000002</c:v>
                </c:pt>
                <c:pt idx="830">
                  <c:v>-0.18049760000000004</c:v>
                </c:pt>
                <c:pt idx="831">
                  <c:v>0.20991330000000005</c:v>
                </c:pt>
                <c:pt idx="832">
                  <c:v>-6.073835000000001E-2</c:v>
                </c:pt>
                <c:pt idx="833">
                  <c:v>2.2996289999999999E-2</c:v>
                </c:pt>
                <c:pt idx="834">
                  <c:v>3.0061050000000002E-2</c:v>
                </c:pt>
                <c:pt idx="835">
                  <c:v>-4.9280110000000009E-2</c:v>
                </c:pt>
                <c:pt idx="836">
                  <c:v>-0.81696740000000001</c:v>
                </c:pt>
                <c:pt idx="837">
                  <c:v>1.5739560000000003E-2</c:v>
                </c:pt>
                <c:pt idx="838">
                  <c:v>-0.21426460000000003</c:v>
                </c:pt>
                <c:pt idx="839">
                  <c:v>-8.1462070000000025E-2</c:v>
                </c:pt>
                <c:pt idx="840">
                  <c:v>-5.1248999999999999E-3</c:v>
                </c:pt>
                <c:pt idx="841">
                  <c:v>-0.18807140000000003</c:v>
                </c:pt>
                <c:pt idx="842">
                  <c:v>-3.8437620000000006E-2</c:v>
                </c:pt>
                <c:pt idx="843">
                  <c:v>0.16156040000000002</c:v>
                </c:pt>
                <c:pt idx="844">
                  <c:v>9.4395400000000032E-2</c:v>
                </c:pt>
                <c:pt idx="845">
                  <c:v>0.15149210000000002</c:v>
                </c:pt>
                <c:pt idx="846">
                  <c:v>-8.8921890000000031E-2</c:v>
                </c:pt>
                <c:pt idx="847">
                  <c:v>-1.3367210000000001E-2</c:v>
                </c:pt>
                <c:pt idx="848">
                  <c:v>7.8979080000000004E-3</c:v>
                </c:pt>
                <c:pt idx="849">
                  <c:v>3.937365000000001E-2</c:v>
                </c:pt>
                <c:pt idx="850">
                  <c:v>1.6766760000000002E-2</c:v>
                </c:pt>
                <c:pt idx="851">
                  <c:v>4.8316770000000021E-3</c:v>
                </c:pt>
                <c:pt idx="852">
                  <c:v>-1.6743390000000004E-2</c:v>
                </c:pt>
                <c:pt idx="853">
                  <c:v>3.6988430000000003E-3</c:v>
                </c:pt>
                <c:pt idx="854">
                  <c:v>1.3341730000000003E-2</c:v>
                </c:pt>
                <c:pt idx="855">
                  <c:v>1.5139470000000002E-2</c:v>
                </c:pt>
                <c:pt idx="856">
                  <c:v>1.567663E-2</c:v>
                </c:pt>
                <c:pt idx="857">
                  <c:v>1.4458540000000001E-2</c:v>
                </c:pt>
                <c:pt idx="858">
                  <c:v>7.7977030000000013E-3</c:v>
                </c:pt>
                <c:pt idx="859">
                  <c:v>2.3538040000000001E-3</c:v>
                </c:pt>
                <c:pt idx="860">
                  <c:v>1.8810110000000005E-2</c:v>
                </c:pt>
                <c:pt idx="861">
                  <c:v>3.502522000000001E-2</c:v>
                </c:pt>
                <c:pt idx="862">
                  <c:v>2.4237170000000002E-2</c:v>
                </c:pt>
                <c:pt idx="863">
                  <c:v>2.7603180000000008E-2</c:v>
                </c:pt>
                <c:pt idx="864">
                  <c:v>-1.9364450000000002E-2</c:v>
                </c:pt>
                <c:pt idx="865">
                  <c:v>4.2538710000000007E-2</c:v>
                </c:pt>
                <c:pt idx="866">
                  <c:v>-1.9510000000000003E-2</c:v>
                </c:pt>
                <c:pt idx="867">
                  <c:v>1.5084110000000003E-2</c:v>
                </c:pt>
                <c:pt idx="868">
                  <c:v>4.2849890000000002E-2</c:v>
                </c:pt>
                <c:pt idx="869">
                  <c:v>3.0381470000000004E-2</c:v>
                </c:pt>
                <c:pt idx="870">
                  <c:v>-3.7455400000000007E-2</c:v>
                </c:pt>
                <c:pt idx="871">
                  <c:v>-0.3225417000000001</c:v>
                </c:pt>
                <c:pt idx="872">
                  <c:v>1.2817810000000001E-2</c:v>
                </c:pt>
                <c:pt idx="873">
                  <c:v>-9.8653390000000049E-2</c:v>
                </c:pt>
                <c:pt idx="874">
                  <c:v>-4.9546859999999998E-2</c:v>
                </c:pt>
                <c:pt idx="875">
                  <c:v>3.2474630000000004E-2</c:v>
                </c:pt>
                <c:pt idx="876">
                  <c:v>-0.10705210000000001</c:v>
                </c:pt>
                <c:pt idx="877">
                  <c:v>-1.5449310000000001E-2</c:v>
                </c:pt>
                <c:pt idx="878">
                  <c:v>3.9782489999999997E-2</c:v>
                </c:pt>
                <c:pt idx="879">
                  <c:v>0.11426270000000001</c:v>
                </c:pt>
                <c:pt idx="880">
                  <c:v>-4.4024670000000016E-2</c:v>
                </c:pt>
                <c:pt idx="881">
                  <c:v>-4.8498410000000006E-2</c:v>
                </c:pt>
                <c:pt idx="882">
                  <c:v>-1.1160710000000003E-2</c:v>
                </c:pt>
                <c:pt idx="883">
                  <c:v>-1.9883980000000002E-2</c:v>
                </c:pt>
                <c:pt idx="884">
                  <c:v>-5.0332300000000017E-2</c:v>
                </c:pt>
                <c:pt idx="885">
                  <c:v>-9.111807000000003E-3</c:v>
                </c:pt>
                <c:pt idx="886">
                  <c:v>-5.3384830000000006E-3</c:v>
                </c:pt>
                <c:pt idx="887">
                  <c:v>-9.1131330000000024E-3</c:v>
                </c:pt>
                <c:pt idx="888">
                  <c:v>1.4854239999999999E-2</c:v>
                </c:pt>
                <c:pt idx="889">
                  <c:v>2.4430660000000003E-2</c:v>
                </c:pt>
                <c:pt idx="890">
                  <c:v>-0.24245659999999999</c:v>
                </c:pt>
                <c:pt idx="891">
                  <c:v>-0.20546170000000002</c:v>
                </c:pt>
                <c:pt idx="892">
                  <c:v>9.008352E-2</c:v>
                </c:pt>
                <c:pt idx="893">
                  <c:v>1.2694250000000001E-2</c:v>
                </c:pt>
                <c:pt idx="894">
                  <c:v>5.9647150000000003E-2</c:v>
                </c:pt>
                <c:pt idx="895">
                  <c:v>0.14035900000000001</c:v>
                </c:pt>
                <c:pt idx="896">
                  <c:v>-6.3103970000000009E-2</c:v>
                </c:pt>
                <c:pt idx="897">
                  <c:v>-1.6035370000000004E-2</c:v>
                </c:pt>
                <c:pt idx="898">
                  <c:v>2.0692400000000003E-2</c:v>
                </c:pt>
                <c:pt idx="899">
                  <c:v>-2.2766010000000005E-3</c:v>
                </c:pt>
                <c:pt idx="900">
                  <c:v>-1.1060330000000002E-2</c:v>
                </c:pt>
                <c:pt idx="901">
                  <c:v>1</c:v>
                </c:pt>
                <c:pt idx="902">
                  <c:v>-1</c:v>
                </c:pt>
                <c:pt idx="903">
                  <c:v>-0.93535829999999998</c:v>
                </c:pt>
                <c:pt idx="904">
                  <c:v>0.23271800000000004</c:v>
                </c:pt>
                <c:pt idx="905">
                  <c:v>-9.3339470000000035E-2</c:v>
                </c:pt>
                <c:pt idx="906">
                  <c:v>-0.24524450000000003</c:v>
                </c:pt>
                <c:pt idx="907">
                  <c:v>-0.12998960000000001</c:v>
                </c:pt>
                <c:pt idx="908">
                  <c:v>-7.3643089999999994E-2</c:v>
                </c:pt>
                <c:pt idx="909">
                  <c:v>-1.3865110000000003E-2</c:v>
                </c:pt>
                <c:pt idx="910">
                  <c:v>-2.5882459999999999E-2</c:v>
                </c:pt>
                <c:pt idx="911">
                  <c:v>-1.6824540000000006E-2</c:v>
                </c:pt>
                <c:pt idx="912">
                  <c:v>4.347473000000001E-2</c:v>
                </c:pt>
                <c:pt idx="913">
                  <c:v>0.16458380000000003</c:v>
                </c:pt>
                <c:pt idx="914">
                  <c:v>-3.519578000000001E-2</c:v>
                </c:pt>
                <c:pt idx="915">
                  <c:v>-0.12724679999999999</c:v>
                </c:pt>
                <c:pt idx="916">
                  <c:v>-6.258617000000001E-2</c:v>
                </c:pt>
                <c:pt idx="917">
                  <c:v>-6.5507520000000014E-2</c:v>
                </c:pt>
                <c:pt idx="918">
                  <c:v>-5.9387580000000023E-2</c:v>
                </c:pt>
                <c:pt idx="919">
                  <c:v>5.1115130000000009E-2</c:v>
                </c:pt>
                <c:pt idx="920">
                  <c:v>-5.0390980000000023E-2</c:v>
                </c:pt>
                <c:pt idx="921">
                  <c:v>2.4563160000000001E-2</c:v>
                </c:pt>
                <c:pt idx="922">
                  <c:v>-4.9790490000000028E-2</c:v>
                </c:pt>
                <c:pt idx="923">
                  <c:v>-0.13846040000000004</c:v>
                </c:pt>
                <c:pt idx="924">
                  <c:v>-5.0709000000000011E-2</c:v>
                </c:pt>
                <c:pt idx="925">
                  <c:v>-0.20631769999999999</c:v>
                </c:pt>
                <c:pt idx="926">
                  <c:v>-0.12336419999999999</c:v>
                </c:pt>
                <c:pt idx="927">
                  <c:v>-0.16912500000000003</c:v>
                </c:pt>
                <c:pt idx="928">
                  <c:v>-3.6694060000000008E-2</c:v>
                </c:pt>
                <c:pt idx="929">
                  <c:v>-0.23242920000000003</c:v>
                </c:pt>
                <c:pt idx="930">
                  <c:v>-0.77151099999999972</c:v>
                </c:pt>
                <c:pt idx="931">
                  <c:v>-0.10394299999999998</c:v>
                </c:pt>
                <c:pt idx="932">
                  <c:v>-0.19971620000000007</c:v>
                </c:pt>
                <c:pt idx="933">
                  <c:v>-5.4424830000000014E-2</c:v>
                </c:pt>
                <c:pt idx="934">
                  <c:v>-3.9723899999999999E-2</c:v>
                </c:pt>
                <c:pt idx="935">
                  <c:v>-1.0042209999999999E-2</c:v>
                </c:pt>
                <c:pt idx="936">
                  <c:v>-3.0046800000000002E-2</c:v>
                </c:pt>
                <c:pt idx="937">
                  <c:v>5.2583490000000011E-2</c:v>
                </c:pt>
                <c:pt idx="938">
                  <c:v>0.17117499999999997</c:v>
                </c:pt>
                <c:pt idx="939">
                  <c:v>0.19724090000000005</c:v>
                </c:pt>
                <c:pt idx="940">
                  <c:v>6.0371430000000004E-2</c:v>
                </c:pt>
                <c:pt idx="941">
                  <c:v>-1.0635469999999999E-2</c:v>
                </c:pt>
                <c:pt idx="942">
                  <c:v>8.2899070000000039E-4</c:v>
                </c:pt>
                <c:pt idx="943">
                  <c:v>2.9187660000000004E-2</c:v>
                </c:pt>
                <c:pt idx="944">
                  <c:v>2.6198539999999996E-2</c:v>
                </c:pt>
                <c:pt idx="945">
                  <c:v>-1.8960030000000006E-2</c:v>
                </c:pt>
                <c:pt idx="946">
                  <c:v>1.1092460000000002E-2</c:v>
                </c:pt>
                <c:pt idx="947">
                  <c:v>-1.1606340000000001E-2</c:v>
                </c:pt>
                <c:pt idx="948">
                  <c:v>5.0977720000000013E-3</c:v>
                </c:pt>
                <c:pt idx="949">
                  <c:v>5.3655660000000004E-3</c:v>
                </c:pt>
                <c:pt idx="950">
                  <c:v>7.8550960000000009E-4</c:v>
                </c:pt>
                <c:pt idx="951">
                  <c:v>1.5433680000000002E-2</c:v>
                </c:pt>
                <c:pt idx="952">
                  <c:v>4.8654129999999997E-2</c:v>
                </c:pt>
                <c:pt idx="953">
                  <c:v>-2.0099499999999999E-2</c:v>
                </c:pt>
                <c:pt idx="954">
                  <c:v>2.5323930000000005E-2</c:v>
                </c:pt>
                <c:pt idx="955">
                  <c:v>-0.36726190000000003</c:v>
                </c:pt>
                <c:pt idx="956">
                  <c:v>1.8630530000000003E-2</c:v>
                </c:pt>
                <c:pt idx="957">
                  <c:v>5.178445000000001E-2</c:v>
                </c:pt>
                <c:pt idx="958">
                  <c:v>1.43597E-2</c:v>
                </c:pt>
                <c:pt idx="959">
                  <c:v>-7.5312030000000028E-3</c:v>
                </c:pt>
                <c:pt idx="960">
                  <c:v>2.0687620000000004E-2</c:v>
                </c:pt>
                <c:pt idx="961">
                  <c:v>0.29879820000000001</c:v>
                </c:pt>
                <c:pt idx="962">
                  <c:v>5.5496620000000029E-3</c:v>
                </c:pt>
                <c:pt idx="963">
                  <c:v>3.4039010000000008E-2</c:v>
                </c:pt>
                <c:pt idx="964">
                  <c:v>4.3100630000000015E-2</c:v>
                </c:pt>
                <c:pt idx="965">
                  <c:v>1.3569949999999999E-3</c:v>
                </c:pt>
                <c:pt idx="966">
                  <c:v>-1.4468770000000003E-3</c:v>
                </c:pt>
                <c:pt idx="967">
                  <c:v>8.1316370000000041E-2</c:v>
                </c:pt>
                <c:pt idx="968">
                  <c:v>-1.2366480000000003E-3</c:v>
                </c:pt>
                <c:pt idx="969">
                  <c:v>-9.0748700000000005E-3</c:v>
                </c:pt>
                <c:pt idx="970">
                  <c:v>-2.1791250000000005E-3</c:v>
                </c:pt>
                <c:pt idx="971">
                  <c:v>-3.4417420000000002E-3</c:v>
                </c:pt>
                <c:pt idx="972">
                  <c:v>-0.62061010000000005</c:v>
                </c:pt>
                <c:pt idx="973">
                  <c:v>2.8113130000000006E-3</c:v>
                </c:pt>
                <c:pt idx="974">
                  <c:v>2.1450040000000007E-2</c:v>
                </c:pt>
                <c:pt idx="975">
                  <c:v>5.0049120000000002E-3</c:v>
                </c:pt>
                <c:pt idx="976">
                  <c:v>-3.2803170000000013E-3</c:v>
                </c:pt>
                <c:pt idx="977">
                  <c:v>5.2180390000000007E-3</c:v>
                </c:pt>
                <c:pt idx="978">
                  <c:v>1.2211080000000001E-2</c:v>
                </c:pt>
                <c:pt idx="979">
                  <c:v>1.3490530000000004E-3</c:v>
                </c:pt>
                <c:pt idx="980">
                  <c:v>6.7508849999999999E-3</c:v>
                </c:pt>
                <c:pt idx="981">
                  <c:v>5.2075220000000009E-3</c:v>
                </c:pt>
                <c:pt idx="982">
                  <c:v>5.1522480000000008E-3</c:v>
                </c:pt>
                <c:pt idx="983">
                  <c:v>-1.7583130000000006E-2</c:v>
                </c:pt>
                <c:pt idx="984">
                  <c:v>-0.38880680000000012</c:v>
                </c:pt>
                <c:pt idx="985">
                  <c:v>-0.36687840000000016</c:v>
                </c:pt>
                <c:pt idx="986">
                  <c:v>-1</c:v>
                </c:pt>
                <c:pt idx="987">
                  <c:v>0.66622219999999999</c:v>
                </c:pt>
                <c:pt idx="988">
                  <c:v>3.4662489999999998E-3</c:v>
                </c:pt>
                <c:pt idx="989">
                  <c:v>-2.7695530000000003E-2</c:v>
                </c:pt>
                <c:pt idx="990">
                  <c:v>-9.7105730000000001E-2</c:v>
                </c:pt>
                <c:pt idx="991">
                  <c:v>-2.5422600000000004E-2</c:v>
                </c:pt>
                <c:pt idx="992">
                  <c:v>-0.16044270000000002</c:v>
                </c:pt>
                <c:pt idx="993">
                  <c:v>-1.4262680000000002E-2</c:v>
                </c:pt>
                <c:pt idx="994">
                  <c:v>-1.0828890000000002E-2</c:v>
                </c:pt>
                <c:pt idx="995">
                  <c:v>-0.15177030000000002</c:v>
                </c:pt>
                <c:pt idx="996">
                  <c:v>1.9609790000000002E-2</c:v>
                </c:pt>
                <c:pt idx="997">
                  <c:v>8.9408430000000025E-2</c:v>
                </c:pt>
                <c:pt idx="998">
                  <c:v>2.0190270000000003E-2</c:v>
                </c:pt>
                <c:pt idx="999">
                  <c:v>-9.273604000000002E-2</c:v>
                </c:pt>
                <c:pt idx="1000">
                  <c:v>-0.16145190000000004</c:v>
                </c:pt>
                <c:pt idx="1001">
                  <c:v>-0.25682700000000008</c:v>
                </c:pt>
                <c:pt idx="1002">
                  <c:v>-1.5163660000000002E-2</c:v>
                </c:pt>
                <c:pt idx="1003">
                  <c:v>4.2699029999999999E-2</c:v>
                </c:pt>
                <c:pt idx="1004">
                  <c:v>-1.3516300000000002E-2</c:v>
                </c:pt>
                <c:pt idx="1005">
                  <c:v>-1.5512030000000001E-2</c:v>
                </c:pt>
                <c:pt idx="1006">
                  <c:v>-2.3871360000000008E-2</c:v>
                </c:pt>
                <c:pt idx="1007">
                  <c:v>-6.9906450000000019E-3</c:v>
                </c:pt>
                <c:pt idx="1008">
                  <c:v>5.7341149999999997E-3</c:v>
                </c:pt>
                <c:pt idx="1009">
                  <c:v>-4.3532420000000016E-2</c:v>
                </c:pt>
                <c:pt idx="1010">
                  <c:v>-0.15893170000000004</c:v>
                </c:pt>
                <c:pt idx="1011">
                  <c:v>-0.14772759999999999</c:v>
                </c:pt>
                <c:pt idx="1012">
                  <c:v>-0.14257710000000001</c:v>
                </c:pt>
                <c:pt idx="1013">
                  <c:v>-8.9931430000000021E-3</c:v>
                </c:pt>
                <c:pt idx="1014">
                  <c:v>-0.1275761</c:v>
                </c:pt>
                <c:pt idx="1015">
                  <c:v>-0.2505136</c:v>
                </c:pt>
                <c:pt idx="1016">
                  <c:v>-0.16873490000000002</c:v>
                </c:pt>
                <c:pt idx="1017">
                  <c:v>-0.17337920000000001</c:v>
                </c:pt>
                <c:pt idx="1018">
                  <c:v>-0.21246550000000003</c:v>
                </c:pt>
                <c:pt idx="1019">
                  <c:v>-0.53737060000000003</c:v>
                </c:pt>
                <c:pt idx="1020">
                  <c:v>-9.1868530000000004E-2</c:v>
                </c:pt>
                <c:pt idx="1021">
                  <c:v>2.5373450000000002E-2</c:v>
                </c:pt>
                <c:pt idx="1022">
                  <c:v>-0.18532979999999999</c:v>
                </c:pt>
                <c:pt idx="1023">
                  <c:v>-0.13250619999999999</c:v>
                </c:pt>
                <c:pt idx="1024">
                  <c:v>-0.15130969999999999</c:v>
                </c:pt>
                <c:pt idx="1025">
                  <c:v>-0.36640640000000008</c:v>
                </c:pt>
                <c:pt idx="1026">
                  <c:v>-9.3238480000000054E-2</c:v>
                </c:pt>
                <c:pt idx="1027">
                  <c:v>-7.9214290000000034E-2</c:v>
                </c:pt>
                <c:pt idx="1028">
                  <c:v>-0.14764940000000001</c:v>
                </c:pt>
                <c:pt idx="1029">
                  <c:v>-3.3298139999999997E-2</c:v>
                </c:pt>
                <c:pt idx="1030">
                  <c:v>-2.6065360000000003E-2</c:v>
                </c:pt>
                <c:pt idx="1031">
                  <c:v>-3.2214540000000007E-2</c:v>
                </c:pt>
                <c:pt idx="1032">
                  <c:v>-3.3020290000000001E-2</c:v>
                </c:pt>
                <c:pt idx="1033">
                  <c:v>-6.7644860000000001E-2</c:v>
                </c:pt>
                <c:pt idx="1034">
                  <c:v>2.6228220000000003E-2</c:v>
                </c:pt>
                <c:pt idx="1035">
                  <c:v>-2.1121810000000005E-2</c:v>
                </c:pt>
                <c:pt idx="1036">
                  <c:v>-6.0981610000000012E-3</c:v>
                </c:pt>
                <c:pt idx="1037">
                  <c:v>-3.8461180000000008E-3</c:v>
                </c:pt>
                <c:pt idx="1038">
                  <c:v>7.5497620000000024E-3</c:v>
                </c:pt>
                <c:pt idx="1039">
                  <c:v>-1.3288870000000005E-2</c:v>
                </c:pt>
                <c:pt idx="1040">
                  <c:v>-1.4471530000000002E-2</c:v>
                </c:pt>
                <c:pt idx="1041">
                  <c:v>-5.9124120000000012E-4</c:v>
                </c:pt>
                <c:pt idx="1042">
                  <c:v>-3.8515790000000001E-2</c:v>
                </c:pt>
                <c:pt idx="1043">
                  <c:v>-6.1277129999999999E-3</c:v>
                </c:pt>
                <c:pt idx="1044">
                  <c:v>4.6993200000000008E-3</c:v>
                </c:pt>
                <c:pt idx="1045">
                  <c:v>-2.1552260000000004E-2</c:v>
                </c:pt>
                <c:pt idx="1046">
                  <c:v>-3.5624380000000007E-3</c:v>
                </c:pt>
                <c:pt idx="1047">
                  <c:v>-1.5536730000000002E-3</c:v>
                </c:pt>
                <c:pt idx="1048">
                  <c:v>-2.4900140000000005E-3</c:v>
                </c:pt>
                <c:pt idx="1049">
                  <c:v>3.7623790000000004E-2</c:v>
                </c:pt>
                <c:pt idx="1050">
                  <c:v>1.5446260000000002E-2</c:v>
                </c:pt>
                <c:pt idx="1051">
                  <c:v>-1.2125670000000001E-3</c:v>
                </c:pt>
                <c:pt idx="1052">
                  <c:v>-9.7019480000000002E-3</c:v>
                </c:pt>
                <c:pt idx="1053">
                  <c:v>-1.0962320000000001E-2</c:v>
                </c:pt>
                <c:pt idx="1054">
                  <c:v>-1.2398929999999999E-2</c:v>
                </c:pt>
                <c:pt idx="1055">
                  <c:v>-1.2479519999999999E-2</c:v>
                </c:pt>
                <c:pt idx="1056">
                  <c:v>-8.3126050000000042E-3</c:v>
                </c:pt>
                <c:pt idx="1057">
                  <c:v>-5.7015660000000008E-3</c:v>
                </c:pt>
                <c:pt idx="1058">
                  <c:v>-9.3123230000000008E-3</c:v>
                </c:pt>
                <c:pt idx="1059">
                  <c:v>1.3243220000000004E-3</c:v>
                </c:pt>
                <c:pt idx="1060">
                  <c:v>-9.3178840000000037E-3</c:v>
                </c:pt>
                <c:pt idx="1061">
                  <c:v>-1.8144280000000002E-2</c:v>
                </c:pt>
                <c:pt idx="1062">
                  <c:v>-1.0140820000000004E-2</c:v>
                </c:pt>
                <c:pt idx="1063">
                  <c:v>-1.0728039999999999</c:v>
                </c:pt>
                <c:pt idx="1064">
                  <c:v>-1.8879810000000004E-2</c:v>
                </c:pt>
                <c:pt idx="1065">
                  <c:v>-4.7211700000000011E-3</c:v>
                </c:pt>
                <c:pt idx="1066">
                  <c:v>-1.5454600000000001E-2</c:v>
                </c:pt>
                <c:pt idx="1067">
                  <c:v>-8.3617850000000053E-4</c:v>
                </c:pt>
                <c:pt idx="1068">
                  <c:v>2.4639410000000007E-2</c:v>
                </c:pt>
                <c:pt idx="1069">
                  <c:v>7.7010540000000016E-2</c:v>
                </c:pt>
                <c:pt idx="1070">
                  <c:v>-4.5657320000000012E-3</c:v>
                </c:pt>
                <c:pt idx="1071">
                  <c:v>-1.8660060000000003E-2</c:v>
                </c:pt>
                <c:pt idx="1072">
                  <c:v>3.0966940000000005E-3</c:v>
                </c:pt>
                <c:pt idx="1073">
                  <c:v>4.0694140000000004E-3</c:v>
                </c:pt>
                <c:pt idx="1074">
                  <c:v>4.9724130000000019E-3</c:v>
                </c:pt>
                <c:pt idx="1075">
                  <c:v>-1.5916019999999999E-2</c:v>
                </c:pt>
                <c:pt idx="1076">
                  <c:v>-1.3797680000000001E-2</c:v>
                </c:pt>
                <c:pt idx="1077">
                  <c:v>8.2847370000000021E-3</c:v>
                </c:pt>
                <c:pt idx="1078">
                  <c:v>1.0301600000000001E-2</c:v>
                </c:pt>
                <c:pt idx="1079">
                  <c:v>-1.2366840000000002E-2</c:v>
                </c:pt>
                <c:pt idx="1080">
                  <c:v>-1.2034979999999999E-2</c:v>
                </c:pt>
                <c:pt idx="1081">
                  <c:v>-5.0548460000000009E-3</c:v>
                </c:pt>
                <c:pt idx="1082">
                  <c:v>2.4038880000000005E-4</c:v>
                </c:pt>
                <c:pt idx="1083">
                  <c:v>2.2127710000000002E-2</c:v>
                </c:pt>
                <c:pt idx="1084">
                  <c:v>4.5788430000000012E-2</c:v>
                </c:pt>
                <c:pt idx="1085">
                  <c:v>-7.6950980000000016E-2</c:v>
                </c:pt>
                <c:pt idx="1086">
                  <c:v>5.5014840000000009E-3</c:v>
                </c:pt>
                <c:pt idx="1087">
                  <c:v>-2.0350770000000001E-2</c:v>
                </c:pt>
                <c:pt idx="1088">
                  <c:v>5.1225569999999989E-3</c:v>
                </c:pt>
                <c:pt idx="1089">
                  <c:v>-2.106295E-2</c:v>
                </c:pt>
                <c:pt idx="1090">
                  <c:v>-2.3271830000000007E-2</c:v>
                </c:pt>
                <c:pt idx="1091">
                  <c:v>-2.2662430000000001E-2</c:v>
                </c:pt>
                <c:pt idx="1092">
                  <c:v>-1.1165560000000003E-2</c:v>
                </c:pt>
                <c:pt idx="1093">
                  <c:v>-6.8325900000000012E-3</c:v>
                </c:pt>
                <c:pt idx="1094">
                  <c:v>-8.7306010000000003E-2</c:v>
                </c:pt>
                <c:pt idx="1095">
                  <c:v>-2.9493770000000002E-2</c:v>
                </c:pt>
                <c:pt idx="1096">
                  <c:v>-4.2287240000000005E-3</c:v>
                </c:pt>
                <c:pt idx="1097">
                  <c:v>-1.2745530000000003E-2</c:v>
                </c:pt>
                <c:pt idx="1098">
                  <c:v>1.7028930000000005E-2</c:v>
                </c:pt>
                <c:pt idx="1099">
                  <c:v>1.3531100000000003E-3</c:v>
                </c:pt>
                <c:pt idx="1100">
                  <c:v>-6.0971139999999998E-3</c:v>
                </c:pt>
                <c:pt idx="1101">
                  <c:v>-3.9593840000000005E-2</c:v>
                </c:pt>
                <c:pt idx="1102">
                  <c:v>-6.4927820000000008E-3</c:v>
                </c:pt>
                <c:pt idx="1103">
                  <c:v>-4.2712390000000013E-3</c:v>
                </c:pt>
                <c:pt idx="1104">
                  <c:v>-1.6564320000000004E-3</c:v>
                </c:pt>
                <c:pt idx="1105">
                  <c:v>-1.4409760000000001E-2</c:v>
                </c:pt>
                <c:pt idx="1106">
                  <c:v>-1.018223E-2</c:v>
                </c:pt>
                <c:pt idx="1107">
                  <c:v>-1.2580260000000001E-2</c:v>
                </c:pt>
                <c:pt idx="1108">
                  <c:v>-2.8553210000000005E-3</c:v>
                </c:pt>
                <c:pt idx="1109">
                  <c:v>6.5136220000000009E-2</c:v>
                </c:pt>
                <c:pt idx="1110">
                  <c:v>-6.2871800000000007E-3</c:v>
                </c:pt>
                <c:pt idx="1111">
                  <c:v>8.7006670000000005E-3</c:v>
                </c:pt>
                <c:pt idx="1112">
                  <c:v>-3.3825040000000006E-3</c:v>
                </c:pt>
                <c:pt idx="1113">
                  <c:v>-7.5379750000000006E-3</c:v>
                </c:pt>
                <c:pt idx="1114">
                  <c:v>-3.8121870000000002E-2</c:v>
                </c:pt>
                <c:pt idx="1115">
                  <c:v>-3.0775150000000005E-2</c:v>
                </c:pt>
                <c:pt idx="1116">
                  <c:v>7.7871730000000014E-3</c:v>
                </c:pt>
                <c:pt idx="1117">
                  <c:v>-1.6958590000000003E-2</c:v>
                </c:pt>
                <c:pt idx="1118">
                  <c:v>2.5242429999999998E-3</c:v>
                </c:pt>
                <c:pt idx="1119">
                  <c:v>7.2700690000000023E-3</c:v>
                </c:pt>
                <c:pt idx="1120">
                  <c:v>-4.0568990000000006E-2</c:v>
                </c:pt>
                <c:pt idx="1121">
                  <c:v>-9.5946910000000007E-3</c:v>
                </c:pt>
                <c:pt idx="1122">
                  <c:v>-7.7050120000000014E-2</c:v>
                </c:pt>
                <c:pt idx="1123">
                  <c:v>-7.0977360000000003E-2</c:v>
                </c:pt>
                <c:pt idx="1124">
                  <c:v>0.36967570000000005</c:v>
                </c:pt>
                <c:pt idx="1125">
                  <c:v>-0.15240960000000003</c:v>
                </c:pt>
                <c:pt idx="1126">
                  <c:v>-0.32142890000000013</c:v>
                </c:pt>
                <c:pt idx="1127">
                  <c:v>-0.17240650000000002</c:v>
                </c:pt>
                <c:pt idx="1128">
                  <c:v>-5.6812720000000011E-2</c:v>
                </c:pt>
                <c:pt idx="1129">
                  <c:v>9.8700350000000062E-3</c:v>
                </c:pt>
                <c:pt idx="1130">
                  <c:v>-3.609579000000001E-2</c:v>
                </c:pt>
                <c:pt idx="1131">
                  <c:v>-4.9513890000000005E-2</c:v>
                </c:pt>
                <c:pt idx="1132">
                  <c:v>-3.8808759999999998E-2</c:v>
                </c:pt>
                <c:pt idx="1133">
                  <c:v>-7.1632630000000017E-2</c:v>
                </c:pt>
                <c:pt idx="1134">
                  <c:v>-0.23271720000000004</c:v>
                </c:pt>
                <c:pt idx="1135">
                  <c:v>-9.380183000000003E-2</c:v>
                </c:pt>
                <c:pt idx="1136">
                  <c:v>-4.0645090000000002E-2</c:v>
                </c:pt>
                <c:pt idx="1137">
                  <c:v>-0.15148400000000004</c:v>
                </c:pt>
                <c:pt idx="1138">
                  <c:v>-0.30573920000000004</c:v>
                </c:pt>
                <c:pt idx="1139">
                  <c:v>-0.22976010000000002</c:v>
                </c:pt>
                <c:pt idx="1140">
                  <c:v>-3.4053710000000008E-2</c:v>
                </c:pt>
                <c:pt idx="1141">
                  <c:v>-1.1984280000000003E-2</c:v>
                </c:pt>
                <c:pt idx="1142">
                  <c:v>0.23586289999999999</c:v>
                </c:pt>
                <c:pt idx="1143">
                  <c:v>-0.14242260000000001</c:v>
                </c:pt>
                <c:pt idx="1144">
                  <c:v>5.0775130000000009E-2</c:v>
                </c:pt>
                <c:pt idx="1145">
                  <c:v>4.3773640000000009E-2</c:v>
                </c:pt>
                <c:pt idx="1146">
                  <c:v>2.0914350000000002E-2</c:v>
                </c:pt>
                <c:pt idx="1147">
                  <c:v>-1.1416970000000001E-3</c:v>
                </c:pt>
                <c:pt idx="1148">
                  <c:v>-1.4056509999999999E-2</c:v>
                </c:pt>
                <c:pt idx="1149">
                  <c:v>6.7086750000000007E-3</c:v>
                </c:pt>
                <c:pt idx="1150">
                  <c:v>2.3793240000000004E-2</c:v>
                </c:pt>
                <c:pt idx="1151">
                  <c:v>1.0363010000000001E-2</c:v>
                </c:pt>
                <c:pt idx="1152">
                  <c:v>-1.2349530000000003E-2</c:v>
                </c:pt>
                <c:pt idx="1153">
                  <c:v>0.18700760000000002</c:v>
                </c:pt>
                <c:pt idx="1154">
                  <c:v>-1.0820900000000001E-2</c:v>
                </c:pt>
                <c:pt idx="1155">
                  <c:v>-7.0544389999999998E-2</c:v>
                </c:pt>
                <c:pt idx="1156">
                  <c:v>-5.790101000000001E-2</c:v>
                </c:pt>
                <c:pt idx="1157">
                  <c:v>-9.701362999999999E-2</c:v>
                </c:pt>
                <c:pt idx="1158">
                  <c:v>-7.0025749999999998E-2</c:v>
                </c:pt>
                <c:pt idx="1159">
                  <c:v>-0.10672290000000002</c:v>
                </c:pt>
                <c:pt idx="1160">
                  <c:v>-0.10347339999999998</c:v>
                </c:pt>
                <c:pt idx="1161">
                  <c:v>-0.1343858</c:v>
                </c:pt>
                <c:pt idx="1162">
                  <c:v>-5.4325690000000017E-2</c:v>
                </c:pt>
                <c:pt idx="1163">
                  <c:v>-8.1897960000000034E-2</c:v>
                </c:pt>
                <c:pt idx="1164">
                  <c:v>-7.349238000000001E-2</c:v>
                </c:pt>
                <c:pt idx="1165">
                  <c:v>-8.3718690000000012E-2</c:v>
                </c:pt>
                <c:pt idx="1166">
                  <c:v>-6.5737650000000009E-2</c:v>
                </c:pt>
                <c:pt idx="1167">
                  <c:v>-6.2057770000000005E-2</c:v>
                </c:pt>
                <c:pt idx="1168">
                  <c:v>-6.9028370000000019E-2</c:v>
                </c:pt>
                <c:pt idx="1169">
                  <c:v>-5.5029690000000006E-2</c:v>
                </c:pt>
                <c:pt idx="1170">
                  <c:v>-3.9352430000000001E-2</c:v>
                </c:pt>
                <c:pt idx="1171">
                  <c:v>-6.646767000000002E-2</c:v>
                </c:pt>
                <c:pt idx="1172">
                  <c:v>-6.3466590000000017E-2</c:v>
                </c:pt>
                <c:pt idx="1173">
                  <c:v>-6.7407590000000017E-2</c:v>
                </c:pt>
                <c:pt idx="1174">
                  <c:v>-2.9194320000000003E-2</c:v>
                </c:pt>
                <c:pt idx="1175">
                  <c:v>-2.3903640000000004E-2</c:v>
                </c:pt>
                <c:pt idx="1176">
                  <c:v>-2.1747950000000005E-2</c:v>
                </c:pt>
                <c:pt idx="1177">
                  <c:v>-1.1717380000000001E-2</c:v>
                </c:pt>
                <c:pt idx="1178">
                  <c:v>-1.5193170000000004E-2</c:v>
                </c:pt>
                <c:pt idx="1179">
                  <c:v>-2.494675E-2</c:v>
                </c:pt>
                <c:pt idx="1180">
                  <c:v>-1.5146690000000001E-2</c:v>
                </c:pt>
                <c:pt idx="1181">
                  <c:v>-9.1468210000000012E-3</c:v>
                </c:pt>
                <c:pt idx="1182">
                  <c:v>-2.2249820000000008E-3</c:v>
                </c:pt>
                <c:pt idx="1183">
                  <c:v>-1.1950140000000003E-2</c:v>
                </c:pt>
                <c:pt idx="1184">
                  <c:v>-8.4537420000000037E-3</c:v>
                </c:pt>
                <c:pt idx="1185">
                  <c:v>2.6297230000000009E-3</c:v>
                </c:pt>
                <c:pt idx="1186">
                  <c:v>-7.0864940000000024E-4</c:v>
                </c:pt>
                <c:pt idx="1187">
                  <c:v>2.9267920000000005E-3</c:v>
                </c:pt>
                <c:pt idx="1188">
                  <c:v>1.5865270000000001E-3</c:v>
                </c:pt>
                <c:pt idx="1189">
                  <c:v>2.5704150000000004E-3</c:v>
                </c:pt>
                <c:pt idx="1190">
                  <c:v>-2.0134380000000004E-2</c:v>
                </c:pt>
                <c:pt idx="1191">
                  <c:v>3.4844250000000007E-2</c:v>
                </c:pt>
                <c:pt idx="1192">
                  <c:v>-9.667756000000003E-3</c:v>
                </c:pt>
                <c:pt idx="1193">
                  <c:v>-0.23527770000000001</c:v>
                </c:pt>
                <c:pt idx="1194">
                  <c:v>-1.7053600000000002E-2</c:v>
                </c:pt>
                <c:pt idx="1195">
                  <c:v>-0.30289500000000008</c:v>
                </c:pt>
                <c:pt idx="1196">
                  <c:v>-1.5174000000000002E-2</c:v>
                </c:pt>
                <c:pt idx="1197">
                  <c:v>-4.4201369999999997E-2</c:v>
                </c:pt>
                <c:pt idx="1198">
                  <c:v>-3.8375170000000007E-2</c:v>
                </c:pt>
                <c:pt idx="1199">
                  <c:v>-3.567180000000001E-2</c:v>
                </c:pt>
                <c:pt idx="1200">
                  <c:v>-3.9506689999999997E-2</c:v>
                </c:pt>
                <c:pt idx="1201">
                  <c:v>-4.864820999999999E-2</c:v>
                </c:pt>
                <c:pt idx="1202">
                  <c:v>-5.0907050000000009E-2</c:v>
                </c:pt>
                <c:pt idx="1203">
                  <c:v>-3.4354059999999999E-2</c:v>
                </c:pt>
                <c:pt idx="1204">
                  <c:v>-3.8601910000000017E-2</c:v>
                </c:pt>
                <c:pt idx="1205">
                  <c:v>-6.5458980000000014E-2</c:v>
                </c:pt>
                <c:pt idx="1206">
                  <c:v>-6.5878370000000009E-3</c:v>
                </c:pt>
                <c:pt idx="1207">
                  <c:v>-7.9826330000000029E-2</c:v>
                </c:pt>
                <c:pt idx="1208">
                  <c:v>0.14222860000000001</c:v>
                </c:pt>
                <c:pt idx="1209">
                  <c:v>-2.1331890000000003E-2</c:v>
                </c:pt>
                <c:pt idx="1210">
                  <c:v>-5.1406159999999999E-2</c:v>
                </c:pt>
                <c:pt idx="1211">
                  <c:v>-4.3749690000000008E-2</c:v>
                </c:pt>
                <c:pt idx="1212">
                  <c:v>-1.0523760000000003E-3</c:v>
                </c:pt>
                <c:pt idx="1213">
                  <c:v>-5.3533360000000009E-2</c:v>
                </c:pt>
                <c:pt idx="1214">
                  <c:v>-4.2084200000000009E-2</c:v>
                </c:pt>
                <c:pt idx="1215">
                  <c:v>0.20829330000000001</c:v>
                </c:pt>
                <c:pt idx="1216">
                  <c:v>-4.8966370000000009E-2</c:v>
                </c:pt>
                <c:pt idx="1217">
                  <c:v>-0.10599430000000001</c:v>
                </c:pt>
                <c:pt idx="1218">
                  <c:v>-5.7109180000000009E-2</c:v>
                </c:pt>
                <c:pt idx="1219">
                  <c:v>-0.12463990000000001</c:v>
                </c:pt>
                <c:pt idx="1220">
                  <c:v>-5.7503810000000009E-2</c:v>
                </c:pt>
                <c:pt idx="1221">
                  <c:v>-5.1784970000000013E-2</c:v>
                </c:pt>
                <c:pt idx="1222">
                  <c:v>-0.20069590000000001</c:v>
                </c:pt>
                <c:pt idx="1223">
                  <c:v>-2.9532820000000005E-2</c:v>
                </c:pt>
                <c:pt idx="1224">
                  <c:v>-0.58594670000000004</c:v>
                </c:pt>
                <c:pt idx="1225">
                  <c:v>-2.1577340000000007E-2</c:v>
                </c:pt>
                <c:pt idx="1226">
                  <c:v>-2.3235570000000008E-3</c:v>
                </c:pt>
                <c:pt idx="1227">
                  <c:v>1.7954000000000004E-3</c:v>
                </c:pt>
                <c:pt idx="1228">
                  <c:v>-9.0377520000000013E-3</c:v>
                </c:pt>
                <c:pt idx="1229">
                  <c:v>-1.0598450000000001E-2</c:v>
                </c:pt>
                <c:pt idx="1230">
                  <c:v>1.653899E-2</c:v>
                </c:pt>
                <c:pt idx="1231">
                  <c:v>-1.5871120000000002E-2</c:v>
                </c:pt>
                <c:pt idx="1232">
                  <c:v>5.2443330000000012E-3</c:v>
                </c:pt>
                <c:pt idx="1233">
                  <c:v>-1.9962100000000003E-2</c:v>
                </c:pt>
                <c:pt idx="1234">
                  <c:v>-1.7999300000000003E-2</c:v>
                </c:pt>
                <c:pt idx="1235">
                  <c:v>-1.5664820000000003E-2</c:v>
                </c:pt>
                <c:pt idx="1236">
                  <c:v>-3.0139430000000003E-3</c:v>
                </c:pt>
                <c:pt idx="1237">
                  <c:v>-4.2676420000000014E-2</c:v>
                </c:pt>
                <c:pt idx="1238">
                  <c:v>-2.8417530000000003E-2</c:v>
                </c:pt>
                <c:pt idx="1239">
                  <c:v>-1.2789090000000001E-2</c:v>
                </c:pt>
                <c:pt idx="1240">
                  <c:v>-1.9329130000000003E-2</c:v>
                </c:pt>
                <c:pt idx="1241">
                  <c:v>1.0194430000000001E-2</c:v>
                </c:pt>
                <c:pt idx="1242">
                  <c:v>-4.9830080000000014E-3</c:v>
                </c:pt>
                <c:pt idx="1243">
                  <c:v>-2.4503720000000003E-2</c:v>
                </c:pt>
                <c:pt idx="1244">
                  <c:v>-1.0629360000000001E-2</c:v>
                </c:pt>
                <c:pt idx="1245">
                  <c:v>-1.58166E-2</c:v>
                </c:pt>
                <c:pt idx="1246">
                  <c:v>5.8018580000000017E-3</c:v>
                </c:pt>
                <c:pt idx="1247">
                  <c:v>-7.5787710000000015E-3</c:v>
                </c:pt>
                <c:pt idx="1248">
                  <c:v>-4.1212860000000009E-3</c:v>
                </c:pt>
                <c:pt idx="1249">
                  <c:v>-1.7568810000000005E-3</c:v>
                </c:pt>
                <c:pt idx="1250">
                  <c:v>-2.5951310000000005E-2</c:v>
                </c:pt>
                <c:pt idx="1251">
                  <c:v>-8.8606680000000021E-3</c:v>
                </c:pt>
                <c:pt idx="1252">
                  <c:v>-1.6090530000000002E-2</c:v>
                </c:pt>
                <c:pt idx="1253">
                  <c:v>-9.6656320000000039E-3</c:v>
                </c:pt>
                <c:pt idx="1254">
                  <c:v>4.8027169999999998E-3</c:v>
                </c:pt>
                <c:pt idx="1255">
                  <c:v>-6.2154130000000012E-3</c:v>
                </c:pt>
                <c:pt idx="1256">
                  <c:v>-3.2419130000000004E-2</c:v>
                </c:pt>
                <c:pt idx="1257">
                  <c:v>-7.5862510000000013E-3</c:v>
                </c:pt>
                <c:pt idx="1258">
                  <c:v>-1.3121330000000002E-2</c:v>
                </c:pt>
                <c:pt idx="1259">
                  <c:v>2.1596330000000004E-2</c:v>
                </c:pt>
                <c:pt idx="1260">
                  <c:v>7.7822360000000014E-3</c:v>
                </c:pt>
                <c:pt idx="1261">
                  <c:v>8.4447470000000007E-3</c:v>
                </c:pt>
                <c:pt idx="1262">
                  <c:v>-8.1108370000000044E-3</c:v>
                </c:pt>
                <c:pt idx="1263">
                  <c:v>-1.3622320000000004E-2</c:v>
                </c:pt>
                <c:pt idx="1264">
                  <c:v>-2.4905600000000003E-2</c:v>
                </c:pt>
                <c:pt idx="1265">
                  <c:v>-1.7140730000000007E-2</c:v>
                </c:pt>
                <c:pt idx="1266">
                  <c:v>5.9202720000000016E-3</c:v>
                </c:pt>
                <c:pt idx="1267">
                  <c:v>-1.465633E-2</c:v>
                </c:pt>
                <c:pt idx="1268">
                  <c:v>-1.5713250000000005E-2</c:v>
                </c:pt>
                <c:pt idx="1269">
                  <c:v>-2.8479200000000007E-2</c:v>
                </c:pt>
                <c:pt idx="1270">
                  <c:v>-3.355267E-2</c:v>
                </c:pt>
                <c:pt idx="1271">
                  <c:v>-1.7488430000000006E-2</c:v>
                </c:pt>
                <c:pt idx="1272">
                  <c:v>-4.3015470000000011E-3</c:v>
                </c:pt>
                <c:pt idx="1273">
                  <c:v>1.2512770000000003E-3</c:v>
                </c:pt>
                <c:pt idx="1274">
                  <c:v>-1.4231430000000002E-2</c:v>
                </c:pt>
                <c:pt idx="1275">
                  <c:v>-1.2433410000000001E-2</c:v>
                </c:pt>
                <c:pt idx="1276">
                  <c:v>-8.6614080000000024E-3</c:v>
                </c:pt>
                <c:pt idx="1277">
                  <c:v>-8.0282300000000008E-3</c:v>
                </c:pt>
                <c:pt idx="1278">
                  <c:v>-2.477205E-2</c:v>
                </c:pt>
                <c:pt idx="1279">
                  <c:v>-3.225307000000001E-3</c:v>
                </c:pt>
                <c:pt idx="1280">
                  <c:v>-4.6951420000000011E-3</c:v>
                </c:pt>
                <c:pt idx="1281">
                  <c:v>1.2690560000000002E-2</c:v>
                </c:pt>
                <c:pt idx="1282">
                  <c:v>-4.548199000000001E-3</c:v>
                </c:pt>
                <c:pt idx="1283">
                  <c:v>-7.4039960000000021E-3</c:v>
                </c:pt>
                <c:pt idx="1284">
                  <c:v>-7.9998370000000033E-4</c:v>
                </c:pt>
                <c:pt idx="1285">
                  <c:v>1.7493900000000003E-2</c:v>
                </c:pt>
                <c:pt idx="1286">
                  <c:v>-1.4246530000000002E-2</c:v>
                </c:pt>
                <c:pt idx="1287">
                  <c:v>-8.3514750000000023E-3</c:v>
                </c:pt>
                <c:pt idx="1288">
                  <c:v>9.4902830000000021E-3</c:v>
                </c:pt>
                <c:pt idx="1289">
                  <c:v>-1.7181570000000007E-2</c:v>
                </c:pt>
                <c:pt idx="1290">
                  <c:v>-1.5330440000000001E-2</c:v>
                </c:pt>
                <c:pt idx="1291">
                  <c:v>3.2706100000000009E-2</c:v>
                </c:pt>
                <c:pt idx="1292">
                  <c:v>-1.6613440000000004E-2</c:v>
                </c:pt>
                <c:pt idx="1293">
                  <c:v>-1.4752370000000002E-2</c:v>
                </c:pt>
                <c:pt idx="1294">
                  <c:v>-1.6165480000000003E-2</c:v>
                </c:pt>
                <c:pt idx="1295">
                  <c:v>-3.738813000000001E-3</c:v>
                </c:pt>
                <c:pt idx="1296">
                  <c:v>1.0141620000000002E-2</c:v>
                </c:pt>
                <c:pt idx="1297">
                  <c:v>-8.8862140000000051E-3</c:v>
                </c:pt>
                <c:pt idx="1298">
                  <c:v>1.7470080000000006E-3</c:v>
                </c:pt>
                <c:pt idx="1299">
                  <c:v>-2.5770580000000001E-2</c:v>
                </c:pt>
                <c:pt idx="1300">
                  <c:v>-7.6658800000000008E-3</c:v>
                </c:pt>
                <c:pt idx="1301">
                  <c:v>-2.6464150000000002E-2</c:v>
                </c:pt>
                <c:pt idx="1302">
                  <c:v>-8.5363950000000004E-3</c:v>
                </c:pt>
                <c:pt idx="1303">
                  <c:v>-1.6270120000000002E-2</c:v>
                </c:pt>
                <c:pt idx="1304">
                  <c:v>-2.3724279999999997E-2</c:v>
                </c:pt>
                <c:pt idx="1305">
                  <c:v>-1.3196030000000001E-2</c:v>
                </c:pt>
                <c:pt idx="1306">
                  <c:v>0.10448449999999998</c:v>
                </c:pt>
                <c:pt idx="1307">
                  <c:v>-1.1487580000000004E-2</c:v>
                </c:pt>
                <c:pt idx="1308">
                  <c:v>-1.1672740000000001E-2</c:v>
                </c:pt>
                <c:pt idx="1309">
                  <c:v>-8.0261040000000027E-3</c:v>
                </c:pt>
                <c:pt idx="1310">
                  <c:v>-4.0585940000000004E-3</c:v>
                </c:pt>
                <c:pt idx="1311">
                  <c:v>-5.7844369999999999E-3</c:v>
                </c:pt>
                <c:pt idx="1312">
                  <c:v>-6.0105319999999999E-3</c:v>
                </c:pt>
                <c:pt idx="1313">
                  <c:v>0.13118730000000001</c:v>
                </c:pt>
                <c:pt idx="1314">
                  <c:v>-4.7700220000000014E-3</c:v>
                </c:pt>
                <c:pt idx="1315">
                  <c:v>4.6757359999999998E-2</c:v>
                </c:pt>
                <c:pt idx="1316">
                  <c:v>-7.6299800000000001E-2</c:v>
                </c:pt>
                <c:pt idx="1317">
                  <c:v>-1.2562790000000002E-2</c:v>
                </c:pt>
                <c:pt idx="1318">
                  <c:v>0.78380229999999984</c:v>
                </c:pt>
                <c:pt idx="1319">
                  <c:v>0.11024860000000002</c:v>
                </c:pt>
                <c:pt idx="1320">
                  <c:v>-0.21132090000000001</c:v>
                </c:pt>
                <c:pt idx="1321">
                  <c:v>-0.25039600000000001</c:v>
                </c:pt>
                <c:pt idx="1322">
                  <c:v>-9.7208500000000003E-2</c:v>
                </c:pt>
                <c:pt idx="1323">
                  <c:v>9.4540760000000029E-2</c:v>
                </c:pt>
                <c:pt idx="1324">
                  <c:v>4.7828849999999992E-2</c:v>
                </c:pt>
                <c:pt idx="1325">
                  <c:v>-3.7998540000000004E-2</c:v>
                </c:pt>
                <c:pt idx="1326">
                  <c:v>0.21393450000000003</c:v>
                </c:pt>
                <c:pt idx="1327">
                  <c:v>-7.9458010000000009E-2</c:v>
                </c:pt>
                <c:pt idx="1328">
                  <c:v>-2.5946930000000003E-2</c:v>
                </c:pt>
                <c:pt idx="1329">
                  <c:v>-9.636465000000002E-3</c:v>
                </c:pt>
                <c:pt idx="1330">
                  <c:v>-0.11918239999999999</c:v>
                </c:pt>
                <c:pt idx="1331">
                  <c:v>9.709522000000001E-2</c:v>
                </c:pt>
                <c:pt idx="1332">
                  <c:v>0.26086360000000003</c:v>
                </c:pt>
                <c:pt idx="1333">
                  <c:v>-1</c:v>
                </c:pt>
                <c:pt idx="1334">
                  <c:v>1</c:v>
                </c:pt>
                <c:pt idx="1335">
                  <c:v>0.1213192</c:v>
                </c:pt>
                <c:pt idx="1336">
                  <c:v>1.4037959999999996</c:v>
                </c:pt>
                <c:pt idx="1337">
                  <c:v>-0.4597175</c:v>
                </c:pt>
                <c:pt idx="1338">
                  <c:v>-0.5069728</c:v>
                </c:pt>
                <c:pt idx="1339">
                  <c:v>-3.1232300000000011E-2</c:v>
                </c:pt>
                <c:pt idx="1340">
                  <c:v>1.5649020000000003E-2</c:v>
                </c:pt>
                <c:pt idx="1341">
                  <c:v>0.38005500000000009</c:v>
                </c:pt>
                <c:pt idx="1342">
                  <c:v>1</c:v>
                </c:pt>
                <c:pt idx="1343">
                  <c:v>7.5970480000000021E-2</c:v>
                </c:pt>
                <c:pt idx="1344">
                  <c:v>1</c:v>
                </c:pt>
                <c:pt idx="1345">
                  <c:v>-0.10391170000000001</c:v>
                </c:pt>
                <c:pt idx="1346">
                  <c:v>-8.6954590000000026E-2</c:v>
                </c:pt>
                <c:pt idx="1347">
                  <c:v>-1</c:v>
                </c:pt>
                <c:pt idx="1348">
                  <c:v>0.15983830000000002</c:v>
                </c:pt>
                <c:pt idx="1349">
                  <c:v>1</c:v>
                </c:pt>
                <c:pt idx="1350">
                  <c:v>-1</c:v>
                </c:pt>
                <c:pt idx="1351">
                  <c:v>-0.41742460000000009</c:v>
                </c:pt>
                <c:pt idx="1352">
                  <c:v>-0.19399260000000002</c:v>
                </c:pt>
                <c:pt idx="1353">
                  <c:v>-0.75215299999999996</c:v>
                </c:pt>
                <c:pt idx="1354">
                  <c:v>-7.2599040000000017E-2</c:v>
                </c:pt>
                <c:pt idx="1355">
                  <c:v>3.2351600000000008E-2</c:v>
                </c:pt>
                <c:pt idx="1356">
                  <c:v>0.17397599999999999</c:v>
                </c:pt>
                <c:pt idx="1357">
                  <c:v>3.1808170000000004E-2</c:v>
                </c:pt>
                <c:pt idx="1358">
                  <c:v>-9.1503500000000033E-3</c:v>
                </c:pt>
                <c:pt idx="1359">
                  <c:v>-1.1290580000000001</c:v>
                </c:pt>
                <c:pt idx="1360">
                  <c:v>-5.5893600000000022E-2</c:v>
                </c:pt>
                <c:pt idx="1361">
                  <c:v>-4.8646100000000001E-3</c:v>
                </c:pt>
                <c:pt idx="1362">
                  <c:v>-0.16822900000000002</c:v>
                </c:pt>
                <c:pt idx="1363">
                  <c:v>-4.805174999999999E-2</c:v>
                </c:pt>
                <c:pt idx="1364">
                  <c:v>-7.7079400000000008E-3</c:v>
                </c:pt>
                <c:pt idx="1365">
                  <c:v>3.5787529999999998E-2</c:v>
                </c:pt>
                <c:pt idx="1366">
                  <c:v>-0.14820550000000002</c:v>
                </c:pt>
                <c:pt idx="1367">
                  <c:v>4.6663190000000007E-2</c:v>
                </c:pt>
                <c:pt idx="1368">
                  <c:v>3.338965E-2</c:v>
                </c:pt>
                <c:pt idx="1369">
                  <c:v>-3.6454670000000008E-2</c:v>
                </c:pt>
                <c:pt idx="1370">
                  <c:v>-0.13153980000000001</c:v>
                </c:pt>
                <c:pt idx="1371">
                  <c:v>-7.4715360000000026E-3</c:v>
                </c:pt>
                <c:pt idx="1372">
                  <c:v>1.101741E-2</c:v>
                </c:pt>
                <c:pt idx="1373">
                  <c:v>-1.8733700000000002E-2</c:v>
                </c:pt>
                <c:pt idx="1374">
                  <c:v>-4.8527120000000007E-2</c:v>
                </c:pt>
                <c:pt idx="1375">
                  <c:v>-8.9170580000000041E-2</c:v>
                </c:pt>
                <c:pt idx="1376">
                  <c:v>-1.207665E-2</c:v>
                </c:pt>
                <c:pt idx="1377">
                  <c:v>-1.6509710000000004E-2</c:v>
                </c:pt>
                <c:pt idx="1378">
                  <c:v>4.8553680000000016E-2</c:v>
                </c:pt>
                <c:pt idx="1379">
                  <c:v>1.3837080000000002E-2</c:v>
                </c:pt>
                <c:pt idx="1380">
                  <c:v>6.6563790000000013E-3</c:v>
                </c:pt>
                <c:pt idx="1381">
                  <c:v>-1.4769540000000001E-2</c:v>
                </c:pt>
                <c:pt idx="1382">
                  <c:v>-1.0184410000000001E-2</c:v>
                </c:pt>
                <c:pt idx="1383">
                  <c:v>-7.5367480000000028E-3</c:v>
                </c:pt>
                <c:pt idx="1384">
                  <c:v>-2.7996729999999999E-3</c:v>
                </c:pt>
                <c:pt idx="1385">
                  <c:v>-1.6569810000000004E-2</c:v>
                </c:pt>
                <c:pt idx="1386">
                  <c:v>2.0831840000000011E-2</c:v>
                </c:pt>
                <c:pt idx="1387">
                  <c:v>-9.3248450000000017E-3</c:v>
                </c:pt>
                <c:pt idx="1388">
                  <c:v>-2.1976289999999999E-2</c:v>
                </c:pt>
                <c:pt idx="1389">
                  <c:v>-8.8313200000000001E-3</c:v>
                </c:pt>
                <c:pt idx="1390">
                  <c:v>-7.6162220000000015E-3</c:v>
                </c:pt>
                <c:pt idx="1391">
                  <c:v>-3.4839850000000011E-3</c:v>
                </c:pt>
                <c:pt idx="1392">
                  <c:v>-1.0676069999999999E-2</c:v>
                </c:pt>
                <c:pt idx="1393">
                  <c:v>-1.4719019999999999E-2</c:v>
                </c:pt>
                <c:pt idx="1394">
                  <c:v>-4.6088049999999992E-2</c:v>
                </c:pt>
                <c:pt idx="1395">
                  <c:v>-6.8414810000000017E-3</c:v>
                </c:pt>
                <c:pt idx="1396">
                  <c:v>-0.32179790000000008</c:v>
                </c:pt>
                <c:pt idx="1397">
                  <c:v>-1.3733700000000003E-3</c:v>
                </c:pt>
                <c:pt idx="1398">
                  <c:v>5.6664519999999998E-3</c:v>
                </c:pt>
                <c:pt idx="1399">
                  <c:v>-6.1496030000000026E-3</c:v>
                </c:pt>
                <c:pt idx="1400">
                  <c:v>-0.43187980000000009</c:v>
                </c:pt>
                <c:pt idx="1401">
                  <c:v>-1.6996130000000005E-2</c:v>
                </c:pt>
                <c:pt idx="1402">
                  <c:v>5.6925149999999994E-2</c:v>
                </c:pt>
                <c:pt idx="1403">
                  <c:v>8.8147610000000008E-3</c:v>
                </c:pt>
                <c:pt idx="1404">
                  <c:v>-3.8644480000000002E-2</c:v>
                </c:pt>
                <c:pt idx="1405">
                  <c:v>-2.2262290000000004E-2</c:v>
                </c:pt>
                <c:pt idx="1406">
                  <c:v>-5.8006680000000023E-4</c:v>
                </c:pt>
                <c:pt idx="1407">
                  <c:v>4.6383130000000007E-3</c:v>
                </c:pt>
                <c:pt idx="1408">
                  <c:v>-6.2769960000000017E-3</c:v>
                </c:pt>
                <c:pt idx="1409">
                  <c:v>-2.5092410000000006E-3</c:v>
                </c:pt>
                <c:pt idx="1410">
                  <c:v>0.41094990000000003</c:v>
                </c:pt>
                <c:pt idx="1411">
                  <c:v>1.7758220000000005E-2</c:v>
                </c:pt>
                <c:pt idx="1412">
                  <c:v>-0.29584030000000006</c:v>
                </c:pt>
                <c:pt idx="1413">
                  <c:v>0.47118620000000005</c:v>
                </c:pt>
                <c:pt idx="1414">
                  <c:v>-0.55397419999999997</c:v>
                </c:pt>
                <c:pt idx="1415">
                  <c:v>0.54673729999999998</c:v>
                </c:pt>
                <c:pt idx="1416">
                  <c:v>1.4956839999999998</c:v>
                </c:pt>
                <c:pt idx="1417">
                  <c:v>1</c:v>
                </c:pt>
                <c:pt idx="1418">
                  <c:v>-0.15328920000000001</c:v>
                </c:pt>
                <c:pt idx="1419">
                  <c:v>-1.3377279999999998</c:v>
                </c:pt>
                <c:pt idx="1420">
                  <c:v>-1.935096E-2</c:v>
                </c:pt>
                <c:pt idx="1421">
                  <c:v>7.6317220000000033E-2</c:v>
                </c:pt>
                <c:pt idx="1422">
                  <c:v>-0.13394510000000004</c:v>
                </c:pt>
                <c:pt idx="1423">
                  <c:v>-0.70459769999999999</c:v>
                </c:pt>
                <c:pt idx="1424">
                  <c:v>-2.6031140000000012E-2</c:v>
                </c:pt>
                <c:pt idx="1425">
                  <c:v>-4.2763270000000013E-2</c:v>
                </c:pt>
                <c:pt idx="1426">
                  <c:v>-4.7568490000000005E-2</c:v>
                </c:pt>
                <c:pt idx="1427">
                  <c:v>-3.3040260000000009E-2</c:v>
                </c:pt>
                <c:pt idx="1428">
                  <c:v>0.79111049999999994</c:v>
                </c:pt>
                <c:pt idx="1429">
                  <c:v>-0.14543320000000004</c:v>
                </c:pt>
                <c:pt idx="1430">
                  <c:v>0.11151220000000003</c:v>
                </c:pt>
                <c:pt idx="1431">
                  <c:v>0.20648140000000004</c:v>
                </c:pt>
                <c:pt idx="1432">
                  <c:v>8.2803320000000014E-2</c:v>
                </c:pt>
                <c:pt idx="1433">
                  <c:v>0.29834230000000006</c:v>
                </c:pt>
                <c:pt idx="1434">
                  <c:v>0.33513140000000002</c:v>
                </c:pt>
                <c:pt idx="1435">
                  <c:v>0.31038970000000016</c:v>
                </c:pt>
                <c:pt idx="1436">
                  <c:v>2.2235280000000007E-2</c:v>
                </c:pt>
                <c:pt idx="1437">
                  <c:v>1.6144880000000004E-2</c:v>
                </c:pt>
                <c:pt idx="1438">
                  <c:v>1.9286910000000001E-2</c:v>
                </c:pt>
                <c:pt idx="1439">
                  <c:v>9.4475970000000033E-4</c:v>
                </c:pt>
                <c:pt idx="1440">
                  <c:v>-1.128274</c:v>
                </c:pt>
                <c:pt idx="1441">
                  <c:v>-0.92500760000000004</c:v>
                </c:pt>
                <c:pt idx="1442">
                  <c:v>1.2800170000000005E-2</c:v>
                </c:pt>
                <c:pt idx="1443">
                  <c:v>-1.1935830000000004E-3</c:v>
                </c:pt>
                <c:pt idx="1444">
                  <c:v>3.1588260000000007E-2</c:v>
                </c:pt>
                <c:pt idx="1445">
                  <c:v>-4.4222090000000006E-2</c:v>
                </c:pt>
                <c:pt idx="1446">
                  <c:v>-5.2131560000000009E-3</c:v>
                </c:pt>
                <c:pt idx="1447">
                  <c:v>-1.3008999999999997</c:v>
                </c:pt>
                <c:pt idx="1448">
                  <c:v>-0.14893780000000004</c:v>
                </c:pt>
                <c:pt idx="1449">
                  <c:v>-1.4499659999999996</c:v>
                </c:pt>
                <c:pt idx="1450">
                  <c:v>-0.75025620000000004</c:v>
                </c:pt>
                <c:pt idx="1451">
                  <c:v>-0.84209440000000013</c:v>
                </c:pt>
                <c:pt idx="1452">
                  <c:v>3.6528539999999998E-2</c:v>
                </c:pt>
                <c:pt idx="1453">
                  <c:v>0.1701376</c:v>
                </c:pt>
                <c:pt idx="1454">
                  <c:v>0.96349530000000005</c:v>
                </c:pt>
                <c:pt idx="1455">
                  <c:v>0.10914820000000001</c:v>
                </c:pt>
                <c:pt idx="1456">
                  <c:v>-8.0003390000000021E-2</c:v>
                </c:pt>
                <c:pt idx="1457">
                  <c:v>-0.16293190000000002</c:v>
                </c:pt>
                <c:pt idx="1458">
                  <c:v>0.50280170000000002</c:v>
                </c:pt>
                <c:pt idx="1459">
                  <c:v>-5.6377440000000008E-2</c:v>
                </c:pt>
                <c:pt idx="1460">
                  <c:v>0.11944320000000003</c:v>
                </c:pt>
                <c:pt idx="1461">
                  <c:v>-0.58091590000000004</c:v>
                </c:pt>
                <c:pt idx="1462">
                  <c:v>-0.5617645</c:v>
                </c:pt>
                <c:pt idx="1463">
                  <c:v>0.10853000000000002</c:v>
                </c:pt>
                <c:pt idx="1464">
                  <c:v>0.88989820000000008</c:v>
                </c:pt>
                <c:pt idx="1465">
                  <c:v>4.8272240000000006E-3</c:v>
                </c:pt>
                <c:pt idx="1466">
                  <c:v>-6.1759780000000007E-2</c:v>
                </c:pt>
                <c:pt idx="1467">
                  <c:v>6.227344000000001E-3</c:v>
                </c:pt>
                <c:pt idx="1468">
                  <c:v>2.4328099999999995E-2</c:v>
                </c:pt>
                <c:pt idx="1469">
                  <c:v>-2.4191140000000004E-3</c:v>
                </c:pt>
                <c:pt idx="1470">
                  <c:v>1.5449800000000003E-2</c:v>
                </c:pt>
                <c:pt idx="1471">
                  <c:v>2.9102310000000003E-2</c:v>
                </c:pt>
                <c:pt idx="1472">
                  <c:v>1.7707500000000004E-2</c:v>
                </c:pt>
                <c:pt idx="1473">
                  <c:v>-1.0666290000000001E-3</c:v>
                </c:pt>
                <c:pt idx="1474">
                  <c:v>-9.0304760000000034E-4</c:v>
                </c:pt>
                <c:pt idx="1475">
                  <c:v>-2.6073230000000008E-3</c:v>
                </c:pt>
                <c:pt idx="1476">
                  <c:v>2.11281E-2</c:v>
                </c:pt>
                <c:pt idx="1477">
                  <c:v>3.471794000000001E-2</c:v>
                </c:pt>
                <c:pt idx="1478">
                  <c:v>4.2344449999999999E-2</c:v>
                </c:pt>
                <c:pt idx="1479">
                  <c:v>2.9361040000000005E-2</c:v>
                </c:pt>
                <c:pt idx="1480">
                  <c:v>1</c:v>
                </c:pt>
                <c:pt idx="1481">
                  <c:v>-0.57624080000000011</c:v>
                </c:pt>
                <c:pt idx="1482">
                  <c:v>-0.13070319999999999</c:v>
                </c:pt>
                <c:pt idx="1483">
                  <c:v>4.325811999999999E-2</c:v>
                </c:pt>
                <c:pt idx="1484">
                  <c:v>-4.6586860000000001E-2</c:v>
                </c:pt>
                <c:pt idx="1485">
                  <c:v>-3.5408350000000005E-2</c:v>
                </c:pt>
                <c:pt idx="1486">
                  <c:v>-2.6310770000000004E-2</c:v>
                </c:pt>
                <c:pt idx="1487">
                  <c:v>-7.7172820000000007E-3</c:v>
                </c:pt>
                <c:pt idx="1488">
                  <c:v>-3.918549000000001E-2</c:v>
                </c:pt>
                <c:pt idx="1489">
                  <c:v>-1.5688720000000003E-2</c:v>
                </c:pt>
                <c:pt idx="1490">
                  <c:v>-7.7880200000000011E-2</c:v>
                </c:pt>
                <c:pt idx="1491">
                  <c:v>-1.0756419999999999E-2</c:v>
                </c:pt>
                <c:pt idx="1492">
                  <c:v>-3.7371700000000008E-2</c:v>
                </c:pt>
                <c:pt idx="1493">
                  <c:v>-2.4966059999999998E-2</c:v>
                </c:pt>
                <c:pt idx="1494">
                  <c:v>-0.10986960000000001</c:v>
                </c:pt>
                <c:pt idx="1495">
                  <c:v>-0.48892030000000009</c:v>
                </c:pt>
                <c:pt idx="1496">
                  <c:v>-1.0116349999999998</c:v>
                </c:pt>
                <c:pt idx="1497">
                  <c:v>-0.85794219999999999</c:v>
                </c:pt>
                <c:pt idx="1498">
                  <c:v>0.24713879999999999</c:v>
                </c:pt>
                <c:pt idx="1499">
                  <c:v>-1</c:v>
                </c:pt>
                <c:pt idx="1500">
                  <c:v>-1</c:v>
                </c:pt>
                <c:pt idx="1501">
                  <c:v>-0.13281209999999999</c:v>
                </c:pt>
                <c:pt idx="1502">
                  <c:v>-0.16982200000000003</c:v>
                </c:pt>
                <c:pt idx="1503">
                  <c:v>-4.755038000000001E-2</c:v>
                </c:pt>
                <c:pt idx="1504">
                  <c:v>4.1801479999999998E-3</c:v>
                </c:pt>
                <c:pt idx="1505">
                  <c:v>-3.1824920000000007E-2</c:v>
                </c:pt>
                <c:pt idx="1506">
                  <c:v>-8.4829260000000031E-2</c:v>
                </c:pt>
                <c:pt idx="1507">
                  <c:v>-1.0997590000000002E-2</c:v>
                </c:pt>
                <c:pt idx="1508">
                  <c:v>-0.10041670000000001</c:v>
                </c:pt>
                <c:pt idx="1509">
                  <c:v>-1.8079130000000004E-3</c:v>
                </c:pt>
                <c:pt idx="1510">
                  <c:v>-5.292307000000001E-2</c:v>
                </c:pt>
                <c:pt idx="1511">
                  <c:v>-3.1728100000000002E-2</c:v>
                </c:pt>
                <c:pt idx="1512">
                  <c:v>3.3674390000000012E-4</c:v>
                </c:pt>
                <c:pt idx="1513">
                  <c:v>3.5730910000000005E-2</c:v>
                </c:pt>
                <c:pt idx="1514">
                  <c:v>-0.13507159999999999</c:v>
                </c:pt>
                <c:pt idx="1515">
                  <c:v>-4.3004109999999998E-2</c:v>
                </c:pt>
                <c:pt idx="1516">
                  <c:v>-0.12970640000000003</c:v>
                </c:pt>
                <c:pt idx="1517">
                  <c:v>-0.1371897</c:v>
                </c:pt>
                <c:pt idx="1518">
                  <c:v>-9.3983920000000026E-2</c:v>
                </c:pt>
                <c:pt idx="1519">
                  <c:v>-3.9884100000000006E-2</c:v>
                </c:pt>
                <c:pt idx="1520">
                  <c:v>2.9149730000000004E-3</c:v>
                </c:pt>
                <c:pt idx="1521">
                  <c:v>-2.3174609999999998E-2</c:v>
                </c:pt>
                <c:pt idx="1522">
                  <c:v>4.9039720000000012E-3</c:v>
                </c:pt>
                <c:pt idx="1523">
                  <c:v>3.1409640000000009E-3</c:v>
                </c:pt>
                <c:pt idx="1524">
                  <c:v>2.0957220000000002E-2</c:v>
                </c:pt>
                <c:pt idx="1525">
                  <c:v>4.368988E-2</c:v>
                </c:pt>
                <c:pt idx="1526">
                  <c:v>0.17589500000000002</c:v>
                </c:pt>
                <c:pt idx="1527">
                  <c:v>-0.14519840000000003</c:v>
                </c:pt>
                <c:pt idx="1528">
                  <c:v>5.3097820000000004E-2</c:v>
                </c:pt>
                <c:pt idx="1529">
                  <c:v>-1.4155309999999999E-2</c:v>
                </c:pt>
                <c:pt idx="1530">
                  <c:v>-4.0769430000000021E-3</c:v>
                </c:pt>
                <c:pt idx="1531">
                  <c:v>0.13213710000000001</c:v>
                </c:pt>
                <c:pt idx="1532">
                  <c:v>-2.9546920000000005E-3</c:v>
                </c:pt>
                <c:pt idx="1533">
                  <c:v>2.7391240000000003E-3</c:v>
                </c:pt>
                <c:pt idx="1534">
                  <c:v>-3.9158989999999996E-3</c:v>
                </c:pt>
                <c:pt idx="1535">
                  <c:v>0.1365509</c:v>
                </c:pt>
                <c:pt idx="1536">
                  <c:v>-6.6411940000000013E-3</c:v>
                </c:pt>
                <c:pt idx="1537">
                  <c:v>-1.3828860000000004E-2</c:v>
                </c:pt>
                <c:pt idx="1538">
                  <c:v>-4.6525149999999992E-4</c:v>
                </c:pt>
                <c:pt idx="1539">
                  <c:v>-6.2366580000000026E-3</c:v>
                </c:pt>
                <c:pt idx="1540">
                  <c:v>4.7512960000000021E-2</c:v>
                </c:pt>
                <c:pt idx="1541">
                  <c:v>1.207779E-2</c:v>
                </c:pt>
                <c:pt idx="1542">
                  <c:v>1.5564270000000003E-2</c:v>
                </c:pt>
                <c:pt idx="1543">
                  <c:v>-2.2068840000000005E-3</c:v>
                </c:pt>
                <c:pt idx="1544">
                  <c:v>-9.4555690000000039E-3</c:v>
                </c:pt>
                <c:pt idx="1545">
                  <c:v>-1.1658410000000001E-2</c:v>
                </c:pt>
                <c:pt idx="1546">
                  <c:v>-1.4529860000000002E-2</c:v>
                </c:pt>
                <c:pt idx="1547">
                  <c:v>-8.3456710000000007E-3</c:v>
                </c:pt>
                <c:pt idx="1548">
                  <c:v>-4.5542400000000004E-2</c:v>
                </c:pt>
                <c:pt idx="1549">
                  <c:v>1.813739E-2</c:v>
                </c:pt>
                <c:pt idx="1550">
                  <c:v>-5.8981500000000006E-2</c:v>
                </c:pt>
                <c:pt idx="1551">
                  <c:v>-2.6339540000000005E-2</c:v>
                </c:pt>
                <c:pt idx="1552">
                  <c:v>-0.17577760000000001</c:v>
                </c:pt>
                <c:pt idx="1553">
                  <c:v>-4.1366370000000013E-2</c:v>
                </c:pt>
                <c:pt idx="1554">
                  <c:v>0.23954500000000004</c:v>
                </c:pt>
                <c:pt idx="1555">
                  <c:v>2.9876610000000008E-2</c:v>
                </c:pt>
                <c:pt idx="1556">
                  <c:v>0.11751000000000002</c:v>
                </c:pt>
                <c:pt idx="1557">
                  <c:v>0.10633910000000002</c:v>
                </c:pt>
                <c:pt idx="1558">
                  <c:v>-9.8831060000000043E-3</c:v>
                </c:pt>
                <c:pt idx="1559">
                  <c:v>9.5032900000000017E-2</c:v>
                </c:pt>
                <c:pt idx="1560">
                  <c:v>9.3576320000000046E-2</c:v>
                </c:pt>
                <c:pt idx="1561">
                  <c:v>-1.4658520000000003E-2</c:v>
                </c:pt>
                <c:pt idx="1562">
                  <c:v>8.8924130000000035E-3</c:v>
                </c:pt>
                <c:pt idx="1563">
                  <c:v>0.23129430000000004</c:v>
                </c:pt>
                <c:pt idx="1564">
                  <c:v>-1.4209540000000001E-2</c:v>
                </c:pt>
                <c:pt idx="1565">
                  <c:v>4.4479000000000012E-3</c:v>
                </c:pt>
                <c:pt idx="1566">
                  <c:v>-1.8637280000000003E-2</c:v>
                </c:pt>
                <c:pt idx="1567">
                  <c:v>-3.3876020000000007E-2</c:v>
                </c:pt>
                <c:pt idx="1568">
                  <c:v>-2.3707910000000002E-2</c:v>
                </c:pt>
                <c:pt idx="1569">
                  <c:v>-2.9246020000000001E-2</c:v>
                </c:pt>
                <c:pt idx="1570">
                  <c:v>9.3512760000000021E-3</c:v>
                </c:pt>
                <c:pt idx="1571">
                  <c:v>-4.330210000000001E-2</c:v>
                </c:pt>
                <c:pt idx="1572">
                  <c:v>-2.3946749999999999E-2</c:v>
                </c:pt>
                <c:pt idx="1573">
                  <c:v>-1.3033280000000001E-2</c:v>
                </c:pt>
                <c:pt idx="1574">
                  <c:v>-1.0977760000000002E-3</c:v>
                </c:pt>
                <c:pt idx="1575">
                  <c:v>-1.6259990000000002E-2</c:v>
                </c:pt>
                <c:pt idx="1576">
                  <c:v>-7.1018380000000018E-3</c:v>
                </c:pt>
                <c:pt idx="1577">
                  <c:v>-7.8777630000000012E-3</c:v>
                </c:pt>
                <c:pt idx="1578">
                  <c:v>-4.0061510000000012E-3</c:v>
                </c:pt>
                <c:pt idx="1579">
                  <c:v>1.8939380000000006E-5</c:v>
                </c:pt>
                <c:pt idx="1580">
                  <c:v>-4.9842350000000007E-2</c:v>
                </c:pt>
                <c:pt idx="1581">
                  <c:v>-7.829721000000002E-2</c:v>
                </c:pt>
                <c:pt idx="1582">
                  <c:v>-7.3748940000000008E-3</c:v>
                </c:pt>
                <c:pt idx="1583">
                  <c:v>-3.8101970000000008E-3</c:v>
                </c:pt>
                <c:pt idx="1584">
                  <c:v>-5.9181920000000022E-4</c:v>
                </c:pt>
                <c:pt idx="1585">
                  <c:v>2.896942E-3</c:v>
                </c:pt>
                <c:pt idx="1586">
                  <c:v>-7.7749900000000007E-3</c:v>
                </c:pt>
                <c:pt idx="1587">
                  <c:v>-2.0909570000000005E-3</c:v>
                </c:pt>
                <c:pt idx="1588">
                  <c:v>-4.0535110000000001E-3</c:v>
                </c:pt>
                <c:pt idx="1589">
                  <c:v>-4.2034240000000007E-3</c:v>
                </c:pt>
                <c:pt idx="1590">
                  <c:v>-5.176486000000001E-3</c:v>
                </c:pt>
                <c:pt idx="1591">
                  <c:v>0.3541552</c:v>
                </c:pt>
                <c:pt idx="1592">
                  <c:v>-9.6956440000000033E-3</c:v>
                </c:pt>
                <c:pt idx="1593">
                  <c:v>6.5258890000000015E-4</c:v>
                </c:pt>
                <c:pt idx="1594">
                  <c:v>5.1051380000000004E-4</c:v>
                </c:pt>
                <c:pt idx="1595">
                  <c:v>4.5744109999999996E-3</c:v>
                </c:pt>
                <c:pt idx="1596">
                  <c:v>-2.2612330000000007E-2</c:v>
                </c:pt>
                <c:pt idx="1597">
                  <c:v>-1.0442660000000001E-2</c:v>
                </c:pt>
                <c:pt idx="1598">
                  <c:v>-1.2108110000000002E-2</c:v>
                </c:pt>
                <c:pt idx="1599">
                  <c:v>-1.0973860000000002E-2</c:v>
                </c:pt>
                <c:pt idx="1600">
                  <c:v>-1.1200710000000003E-2</c:v>
                </c:pt>
                <c:pt idx="1601">
                  <c:v>-2.2417160000000004E-3</c:v>
                </c:pt>
                <c:pt idx="1602">
                  <c:v>-2.2692360000000009E-3</c:v>
                </c:pt>
                <c:pt idx="1603">
                  <c:v>-1.5877520000000003E-2</c:v>
                </c:pt>
                <c:pt idx="1604">
                  <c:v>-3.0842800000000009E-3</c:v>
                </c:pt>
                <c:pt idx="1605">
                  <c:v>-6.1898900000000017E-3</c:v>
                </c:pt>
                <c:pt idx="1606">
                  <c:v>3.7410630000000011E-3</c:v>
                </c:pt>
                <c:pt idx="1607">
                  <c:v>-9.0761630000000051E-3</c:v>
                </c:pt>
                <c:pt idx="1608">
                  <c:v>-2.5965459999999996E-2</c:v>
                </c:pt>
                <c:pt idx="1609">
                  <c:v>-3.5194010000000006E-3</c:v>
                </c:pt>
                <c:pt idx="1610">
                  <c:v>-1.7796250000000003E-2</c:v>
                </c:pt>
                <c:pt idx="1611">
                  <c:v>-1.1117550000000002E-2</c:v>
                </c:pt>
                <c:pt idx="1612">
                  <c:v>-1.6668540000000003E-2</c:v>
                </c:pt>
                <c:pt idx="1613">
                  <c:v>-5.8676249999999999E-2</c:v>
                </c:pt>
                <c:pt idx="1614">
                  <c:v>-2.8186889999999996E-2</c:v>
                </c:pt>
                <c:pt idx="1615">
                  <c:v>-2.3093070000000004E-2</c:v>
                </c:pt>
                <c:pt idx="1616">
                  <c:v>-8.9602170000000047E-3</c:v>
                </c:pt>
                <c:pt idx="1617">
                  <c:v>-1.8021810000000003E-2</c:v>
                </c:pt>
                <c:pt idx="1618">
                  <c:v>-5.4633690000000026E-3</c:v>
                </c:pt>
                <c:pt idx="1619">
                  <c:v>-9.9266840000000051E-3</c:v>
                </c:pt>
                <c:pt idx="1620">
                  <c:v>-4.0432630000000011E-2</c:v>
                </c:pt>
                <c:pt idx="1621">
                  <c:v>-3.4414310000000009E-3</c:v>
                </c:pt>
                <c:pt idx="1622">
                  <c:v>-5.2335990000000006E-2</c:v>
                </c:pt>
                <c:pt idx="1623">
                  <c:v>-3.6157320000000007E-2</c:v>
                </c:pt>
                <c:pt idx="1624">
                  <c:v>-1.0772239999999999E-2</c:v>
                </c:pt>
                <c:pt idx="1625">
                  <c:v>-5.111746000000001E-2</c:v>
                </c:pt>
                <c:pt idx="1626">
                  <c:v>-1.6744850000000002E-2</c:v>
                </c:pt>
                <c:pt idx="1627">
                  <c:v>-1.6525340000000003E-2</c:v>
                </c:pt>
                <c:pt idx="1628">
                  <c:v>-3.3272130000000004E-2</c:v>
                </c:pt>
                <c:pt idx="1629">
                  <c:v>-2.5054960000000003E-3</c:v>
                </c:pt>
                <c:pt idx="1630">
                  <c:v>-4.9909100000000005E-2</c:v>
                </c:pt>
                <c:pt idx="1631">
                  <c:v>-1.253276E-2</c:v>
                </c:pt>
                <c:pt idx="1632">
                  <c:v>-3.537185000000001E-2</c:v>
                </c:pt>
                <c:pt idx="1633">
                  <c:v>-1.9061100000000004E-2</c:v>
                </c:pt>
                <c:pt idx="1634">
                  <c:v>-7.8204569999999994E-3</c:v>
                </c:pt>
                <c:pt idx="1635">
                  <c:v>0.1016698</c:v>
                </c:pt>
                <c:pt idx="1636">
                  <c:v>-0.15715989999999999</c:v>
                </c:pt>
                <c:pt idx="1637">
                  <c:v>0.61051120000000003</c:v>
                </c:pt>
                <c:pt idx="1638">
                  <c:v>-3.8604720000000002E-2</c:v>
                </c:pt>
                <c:pt idx="1639">
                  <c:v>-0.13362740000000001</c:v>
                </c:pt>
                <c:pt idx="1640">
                  <c:v>0.18059830000000002</c:v>
                </c:pt>
                <c:pt idx="1641">
                  <c:v>-1.5603140000000003E-2</c:v>
                </c:pt>
                <c:pt idx="1642">
                  <c:v>-0.25499940000000004</c:v>
                </c:pt>
                <c:pt idx="1643">
                  <c:v>-4.2178819999999992E-2</c:v>
                </c:pt>
                <c:pt idx="1644">
                  <c:v>-3.7924570000000004E-3</c:v>
                </c:pt>
                <c:pt idx="1645">
                  <c:v>6.0528209999999999E-2</c:v>
                </c:pt>
                <c:pt idx="1646">
                  <c:v>3.1367029999999997E-2</c:v>
                </c:pt>
                <c:pt idx="1647">
                  <c:v>-9.2301740000000007E-3</c:v>
                </c:pt>
                <c:pt idx="1648">
                  <c:v>-2.1677710000000011E-3</c:v>
                </c:pt>
                <c:pt idx="1649">
                  <c:v>-1.4742180000000002E-2</c:v>
                </c:pt>
                <c:pt idx="1650">
                  <c:v>-3.2043480000000006E-2</c:v>
                </c:pt>
                <c:pt idx="1651">
                  <c:v>-2.5328479999999997E-2</c:v>
                </c:pt>
                <c:pt idx="1652">
                  <c:v>0.11519890000000003</c:v>
                </c:pt>
                <c:pt idx="1653">
                  <c:v>-1.3354969999999997</c:v>
                </c:pt>
                <c:pt idx="1654">
                  <c:v>-1</c:v>
                </c:pt>
                <c:pt idx="1655">
                  <c:v>-0.40831180000000006</c:v>
                </c:pt>
                <c:pt idx="1656">
                  <c:v>-1.5114420000000002E-2</c:v>
                </c:pt>
                <c:pt idx="1657">
                  <c:v>3.7749550000000011E-4</c:v>
                </c:pt>
                <c:pt idx="1658">
                  <c:v>1.01049E-2</c:v>
                </c:pt>
                <c:pt idx="1659">
                  <c:v>1</c:v>
                </c:pt>
                <c:pt idx="1660">
                  <c:v>1</c:v>
                </c:pt>
                <c:pt idx="1661">
                  <c:v>1.4331059999999998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1</c:v>
                </c:pt>
                <c:pt idx="1670">
                  <c:v>-1.043315</c:v>
                </c:pt>
                <c:pt idx="1671">
                  <c:v>-0.33983200000000008</c:v>
                </c:pt>
                <c:pt idx="1672">
                  <c:v>-0.14298159999999999</c:v>
                </c:pt>
                <c:pt idx="1673">
                  <c:v>-1.7738370000000003E-2</c:v>
                </c:pt>
                <c:pt idx="1674">
                  <c:v>-7.9311720000000037E-3</c:v>
                </c:pt>
                <c:pt idx="1675">
                  <c:v>0.41213270000000002</c:v>
                </c:pt>
                <c:pt idx="1676">
                  <c:v>-0.12944960000000003</c:v>
                </c:pt>
                <c:pt idx="1677">
                  <c:v>1.6901110000000007E-3</c:v>
                </c:pt>
                <c:pt idx="1678">
                  <c:v>-3.5297080000000008E-2</c:v>
                </c:pt>
                <c:pt idx="1679">
                  <c:v>7.0291930000000022E-3</c:v>
                </c:pt>
                <c:pt idx="1680">
                  <c:v>2.9451790000000002E-2</c:v>
                </c:pt>
                <c:pt idx="1681">
                  <c:v>-2.6250640000000003E-3</c:v>
                </c:pt>
                <c:pt idx="1682">
                  <c:v>2.1735000000000008E-2</c:v>
                </c:pt>
                <c:pt idx="1683">
                  <c:v>-2.0648380000000004E-2</c:v>
                </c:pt>
                <c:pt idx="1684">
                  <c:v>3.3252220000000006E-2</c:v>
                </c:pt>
                <c:pt idx="1685">
                  <c:v>-0.10752639999999999</c:v>
                </c:pt>
                <c:pt idx="1686">
                  <c:v>5.1530300000000003E-3</c:v>
                </c:pt>
                <c:pt idx="1687">
                  <c:v>-8.3822690000000019E-2</c:v>
                </c:pt>
                <c:pt idx="1688">
                  <c:v>-5.3799080000000006E-2</c:v>
                </c:pt>
                <c:pt idx="1689">
                  <c:v>3.4604810000000007E-2</c:v>
                </c:pt>
                <c:pt idx="1690">
                  <c:v>-0.20903310000000003</c:v>
                </c:pt>
                <c:pt idx="1691">
                  <c:v>-7.4493160000000018E-3</c:v>
                </c:pt>
                <c:pt idx="1692">
                  <c:v>-9.7803260000000006E-3</c:v>
                </c:pt>
                <c:pt idx="1693">
                  <c:v>-2.205133000000001E-3</c:v>
                </c:pt>
                <c:pt idx="1694">
                  <c:v>4.2634850000000002E-2</c:v>
                </c:pt>
                <c:pt idx="1695">
                  <c:v>1.2967750000000002E-2</c:v>
                </c:pt>
                <c:pt idx="1696">
                  <c:v>0.15290280000000003</c:v>
                </c:pt>
                <c:pt idx="1697">
                  <c:v>0.25637880000000007</c:v>
                </c:pt>
                <c:pt idx="1698">
                  <c:v>-1.2679920000000001E-2</c:v>
                </c:pt>
                <c:pt idx="1699">
                  <c:v>1.033394E-3</c:v>
                </c:pt>
              </c:numCache>
            </c:numRef>
          </c:val>
        </c:ser>
        <c:marker val="1"/>
        <c:axId val="34629504"/>
        <c:axId val="34631040"/>
      </c:lineChart>
      <c:lineChart>
        <c:grouping val="standard"/>
        <c:ser>
          <c:idx val="1"/>
          <c:order val="1"/>
          <c:tx>
            <c:v>Air Temp</c:v>
          </c:tx>
          <c:spPr>
            <a:ln w="3175"/>
          </c:spPr>
          <c:marker>
            <c:symbol val="diamond"/>
            <c:size val="2"/>
          </c:marker>
          <c:val>
            <c:numRef>
              <c:f>TOA5_PERMS1_flux_20111025.dat!$X$1:$X$1700</c:f>
              <c:numCache>
                <c:formatCode>General</c:formatCode>
                <c:ptCount val="1700"/>
                <c:pt idx="0">
                  <c:v>19.252739999999992</c:v>
                </c:pt>
                <c:pt idx="1">
                  <c:v>19.338730000000002</c:v>
                </c:pt>
                <c:pt idx="2">
                  <c:v>19.328769999999995</c:v>
                </c:pt>
                <c:pt idx="3">
                  <c:v>19.145679999999995</c:v>
                </c:pt>
                <c:pt idx="4">
                  <c:v>19.22505</c:v>
                </c:pt>
                <c:pt idx="5">
                  <c:v>19.109559999999995</c:v>
                </c:pt>
                <c:pt idx="6">
                  <c:v>18.931239999999995</c:v>
                </c:pt>
                <c:pt idx="7">
                  <c:v>18.818519999999996</c:v>
                </c:pt>
                <c:pt idx="8">
                  <c:v>18.77994</c:v>
                </c:pt>
                <c:pt idx="9">
                  <c:v>18.773209999999995</c:v>
                </c:pt>
                <c:pt idx="10">
                  <c:v>18.716760000000001</c:v>
                </c:pt>
                <c:pt idx="11">
                  <c:v>18.625029999999995</c:v>
                </c:pt>
                <c:pt idx="12">
                  <c:v>18.532920000000001</c:v>
                </c:pt>
                <c:pt idx="13">
                  <c:v>18.431609999999996</c:v>
                </c:pt>
                <c:pt idx="14">
                  <c:v>18.351350000000004</c:v>
                </c:pt>
                <c:pt idx="15">
                  <c:v>18.36609</c:v>
                </c:pt>
                <c:pt idx="16">
                  <c:v>18.361519999999995</c:v>
                </c:pt>
                <c:pt idx="17">
                  <c:v>18.2988</c:v>
                </c:pt>
                <c:pt idx="18">
                  <c:v>18.187280000000001</c:v>
                </c:pt>
                <c:pt idx="19">
                  <c:v>17.996239999999997</c:v>
                </c:pt>
                <c:pt idx="20">
                  <c:v>17.872489999999996</c:v>
                </c:pt>
                <c:pt idx="21">
                  <c:v>17.837039999999995</c:v>
                </c:pt>
                <c:pt idx="22">
                  <c:v>17.883219999999998</c:v>
                </c:pt>
                <c:pt idx="23">
                  <c:v>17.973890000000001</c:v>
                </c:pt>
                <c:pt idx="24">
                  <c:v>18.133990000000004</c:v>
                </c:pt>
                <c:pt idx="25">
                  <c:v>18.274699999999996</c:v>
                </c:pt>
                <c:pt idx="26">
                  <c:v>18.545429999999996</c:v>
                </c:pt>
                <c:pt idx="27">
                  <c:v>18.763179999999991</c:v>
                </c:pt>
                <c:pt idx="28">
                  <c:v>19.02075</c:v>
                </c:pt>
                <c:pt idx="29">
                  <c:v>19.22119</c:v>
                </c:pt>
                <c:pt idx="30">
                  <c:v>19.364709999999995</c:v>
                </c:pt>
                <c:pt idx="31">
                  <c:v>19.293439999999997</c:v>
                </c:pt>
                <c:pt idx="32">
                  <c:v>19.460479999999997</c:v>
                </c:pt>
                <c:pt idx="33">
                  <c:v>19.635359999999999</c:v>
                </c:pt>
                <c:pt idx="34">
                  <c:v>19.79091</c:v>
                </c:pt>
                <c:pt idx="35">
                  <c:v>19.885679999999997</c:v>
                </c:pt>
                <c:pt idx="36">
                  <c:v>19.824839999999995</c:v>
                </c:pt>
                <c:pt idx="37">
                  <c:v>19.804510000000001</c:v>
                </c:pt>
                <c:pt idx="38">
                  <c:v>19.84825</c:v>
                </c:pt>
                <c:pt idx="39">
                  <c:v>19.639170000000004</c:v>
                </c:pt>
                <c:pt idx="40">
                  <c:v>19.635570000000001</c:v>
                </c:pt>
                <c:pt idx="41">
                  <c:v>19.549150000000001</c:v>
                </c:pt>
                <c:pt idx="42">
                  <c:v>19.472409999999996</c:v>
                </c:pt>
                <c:pt idx="43">
                  <c:v>19.409119999999998</c:v>
                </c:pt>
                <c:pt idx="44">
                  <c:v>19.447009999999995</c:v>
                </c:pt>
                <c:pt idx="45">
                  <c:v>19.553270000000001</c:v>
                </c:pt>
                <c:pt idx="46">
                  <c:v>19.400599999999997</c:v>
                </c:pt>
                <c:pt idx="47">
                  <c:v>19.426269999999995</c:v>
                </c:pt>
                <c:pt idx="48">
                  <c:v>19.272509999999997</c:v>
                </c:pt>
                <c:pt idx="49">
                  <c:v>19.27103</c:v>
                </c:pt>
                <c:pt idx="50">
                  <c:v>19.252499999999998</c:v>
                </c:pt>
                <c:pt idx="51">
                  <c:v>19.360659999999996</c:v>
                </c:pt>
                <c:pt idx="52">
                  <c:v>19.23293</c:v>
                </c:pt>
                <c:pt idx="53">
                  <c:v>19.069269999999996</c:v>
                </c:pt>
                <c:pt idx="54">
                  <c:v>18.686850000000003</c:v>
                </c:pt>
                <c:pt idx="55">
                  <c:v>18.689629999999998</c:v>
                </c:pt>
                <c:pt idx="56">
                  <c:v>18.715350000000001</c:v>
                </c:pt>
                <c:pt idx="57">
                  <c:v>18.73122</c:v>
                </c:pt>
                <c:pt idx="58">
                  <c:v>18.74025</c:v>
                </c:pt>
                <c:pt idx="59">
                  <c:v>18.911429999999996</c:v>
                </c:pt>
                <c:pt idx="60">
                  <c:v>18.899619999999995</c:v>
                </c:pt>
                <c:pt idx="61">
                  <c:v>18.7334</c:v>
                </c:pt>
                <c:pt idx="62">
                  <c:v>18.399100000000001</c:v>
                </c:pt>
                <c:pt idx="63">
                  <c:v>17.92483</c:v>
                </c:pt>
                <c:pt idx="64">
                  <c:v>17.70345</c:v>
                </c:pt>
                <c:pt idx="65">
                  <c:v>17.961439999999996</c:v>
                </c:pt>
                <c:pt idx="66">
                  <c:v>17.546880000000005</c:v>
                </c:pt>
                <c:pt idx="67">
                  <c:v>17.3475</c:v>
                </c:pt>
                <c:pt idx="68">
                  <c:v>17.474699999999995</c:v>
                </c:pt>
                <c:pt idx="69">
                  <c:v>17.527560000000001</c:v>
                </c:pt>
                <c:pt idx="70">
                  <c:v>17.529229999999991</c:v>
                </c:pt>
                <c:pt idx="71">
                  <c:v>17.388029999999997</c:v>
                </c:pt>
                <c:pt idx="72">
                  <c:v>17.187850000000005</c:v>
                </c:pt>
                <c:pt idx="73">
                  <c:v>17.061610000000002</c:v>
                </c:pt>
                <c:pt idx="74">
                  <c:v>16.89845</c:v>
                </c:pt>
                <c:pt idx="75">
                  <c:v>16.855850000000004</c:v>
                </c:pt>
                <c:pt idx="76">
                  <c:v>16.812339999999995</c:v>
                </c:pt>
                <c:pt idx="77">
                  <c:v>16.725619999999992</c:v>
                </c:pt>
                <c:pt idx="78">
                  <c:v>16.531900000000004</c:v>
                </c:pt>
                <c:pt idx="79">
                  <c:v>16.582449999999998</c:v>
                </c:pt>
                <c:pt idx="80">
                  <c:v>16.565319999999996</c:v>
                </c:pt>
                <c:pt idx="81">
                  <c:v>16.586529999999996</c:v>
                </c:pt>
                <c:pt idx="82">
                  <c:v>16.651879999999998</c:v>
                </c:pt>
                <c:pt idx="83">
                  <c:v>16.642769999999995</c:v>
                </c:pt>
                <c:pt idx="84">
                  <c:v>16.64676</c:v>
                </c:pt>
                <c:pt idx="85">
                  <c:v>16.680850000000003</c:v>
                </c:pt>
                <c:pt idx="86">
                  <c:v>16.692789999999995</c:v>
                </c:pt>
                <c:pt idx="87">
                  <c:v>16.682849999999991</c:v>
                </c:pt>
                <c:pt idx="88">
                  <c:v>16.615459999999999</c:v>
                </c:pt>
                <c:pt idx="89">
                  <c:v>16.571539999999995</c:v>
                </c:pt>
                <c:pt idx="90">
                  <c:v>16.582879999999996</c:v>
                </c:pt>
                <c:pt idx="91">
                  <c:v>16.576879999999999</c:v>
                </c:pt>
                <c:pt idx="92">
                  <c:v>16.612380000000005</c:v>
                </c:pt>
                <c:pt idx="93">
                  <c:v>16.635429999999996</c:v>
                </c:pt>
                <c:pt idx="94">
                  <c:v>16.657650000000004</c:v>
                </c:pt>
                <c:pt idx="95">
                  <c:v>16.671340000000001</c:v>
                </c:pt>
                <c:pt idx="96">
                  <c:v>16.75733</c:v>
                </c:pt>
                <c:pt idx="97">
                  <c:v>16.83961</c:v>
                </c:pt>
                <c:pt idx="98">
                  <c:v>16.851610000000001</c:v>
                </c:pt>
                <c:pt idx="99">
                  <c:v>16.832100000000001</c:v>
                </c:pt>
                <c:pt idx="100">
                  <c:v>16.892569999999996</c:v>
                </c:pt>
                <c:pt idx="101">
                  <c:v>16.992039999999992</c:v>
                </c:pt>
                <c:pt idx="102">
                  <c:v>16.919090000000001</c:v>
                </c:pt>
                <c:pt idx="103">
                  <c:v>16.806830000000001</c:v>
                </c:pt>
                <c:pt idx="104">
                  <c:v>16.782909999999998</c:v>
                </c:pt>
                <c:pt idx="105">
                  <c:v>16.644310000000001</c:v>
                </c:pt>
                <c:pt idx="106">
                  <c:v>16.53209</c:v>
                </c:pt>
                <c:pt idx="107">
                  <c:v>16.45467</c:v>
                </c:pt>
                <c:pt idx="108">
                  <c:v>16.428459999999998</c:v>
                </c:pt>
                <c:pt idx="109">
                  <c:v>16.522760000000002</c:v>
                </c:pt>
                <c:pt idx="110">
                  <c:v>16.473680000000002</c:v>
                </c:pt>
                <c:pt idx="111">
                  <c:v>16.558489999999995</c:v>
                </c:pt>
                <c:pt idx="112">
                  <c:v>16.569839999999996</c:v>
                </c:pt>
                <c:pt idx="113">
                  <c:v>16.65522</c:v>
                </c:pt>
                <c:pt idx="114">
                  <c:v>16.712820000000001</c:v>
                </c:pt>
                <c:pt idx="115">
                  <c:v>16.70327</c:v>
                </c:pt>
                <c:pt idx="116">
                  <c:v>16.690719999999995</c:v>
                </c:pt>
                <c:pt idx="117">
                  <c:v>16.586629999999996</c:v>
                </c:pt>
                <c:pt idx="118">
                  <c:v>16.645409999999991</c:v>
                </c:pt>
                <c:pt idx="119">
                  <c:v>16.707870000000003</c:v>
                </c:pt>
                <c:pt idx="120">
                  <c:v>16.884620000000002</c:v>
                </c:pt>
                <c:pt idx="121">
                  <c:v>17.097919999999995</c:v>
                </c:pt>
                <c:pt idx="122">
                  <c:v>17.09742</c:v>
                </c:pt>
                <c:pt idx="123">
                  <c:v>17.158950000000004</c:v>
                </c:pt>
                <c:pt idx="124">
                  <c:v>17.283599999999996</c:v>
                </c:pt>
                <c:pt idx="125">
                  <c:v>17.517749999999996</c:v>
                </c:pt>
                <c:pt idx="126">
                  <c:v>17.593830000000001</c:v>
                </c:pt>
                <c:pt idx="127">
                  <c:v>17.826029999999996</c:v>
                </c:pt>
                <c:pt idx="128">
                  <c:v>17.990919999999996</c:v>
                </c:pt>
                <c:pt idx="129">
                  <c:v>18.09019</c:v>
                </c:pt>
                <c:pt idx="130">
                  <c:v>18.16207</c:v>
                </c:pt>
                <c:pt idx="131">
                  <c:v>18.169419999999995</c:v>
                </c:pt>
                <c:pt idx="132">
                  <c:v>18.177550000000004</c:v>
                </c:pt>
                <c:pt idx="133">
                  <c:v>18.230139999999995</c:v>
                </c:pt>
                <c:pt idx="134">
                  <c:v>18.109810000000003</c:v>
                </c:pt>
                <c:pt idx="135">
                  <c:v>18.016900000000003</c:v>
                </c:pt>
                <c:pt idx="136">
                  <c:v>18.061240000000002</c:v>
                </c:pt>
                <c:pt idx="137">
                  <c:v>18.118800000000004</c:v>
                </c:pt>
                <c:pt idx="138">
                  <c:v>18.136009999999999</c:v>
                </c:pt>
                <c:pt idx="139">
                  <c:v>18.148230000000002</c:v>
                </c:pt>
                <c:pt idx="140">
                  <c:v>18.101089999999999</c:v>
                </c:pt>
                <c:pt idx="141">
                  <c:v>18.093859999999999</c:v>
                </c:pt>
                <c:pt idx="142">
                  <c:v>18.078339999999997</c:v>
                </c:pt>
                <c:pt idx="143">
                  <c:v>18.02477</c:v>
                </c:pt>
                <c:pt idx="144">
                  <c:v>17.814409999999999</c:v>
                </c:pt>
                <c:pt idx="145">
                  <c:v>17.262579999999996</c:v>
                </c:pt>
                <c:pt idx="146">
                  <c:v>17</c:v>
                </c:pt>
                <c:pt idx="147">
                  <c:v>17</c:v>
                </c:pt>
                <c:pt idx="148">
                  <c:v>17</c:v>
                </c:pt>
                <c:pt idx="149">
                  <c:v>17</c:v>
                </c:pt>
                <c:pt idx="150">
                  <c:v>22.062989999999996</c:v>
                </c:pt>
                <c:pt idx="151">
                  <c:v>18.000610000000002</c:v>
                </c:pt>
                <c:pt idx="152">
                  <c:v>16.398109999999996</c:v>
                </c:pt>
                <c:pt idx="153">
                  <c:v>15.736309999999998</c:v>
                </c:pt>
                <c:pt idx="154">
                  <c:v>15.508150000000001</c:v>
                </c:pt>
                <c:pt idx="155">
                  <c:v>15.630470000000001</c:v>
                </c:pt>
                <c:pt idx="156">
                  <c:v>15.608790000000001</c:v>
                </c:pt>
                <c:pt idx="157">
                  <c:v>15.621819999999998</c:v>
                </c:pt>
                <c:pt idx="158">
                  <c:v>15.58994</c:v>
                </c:pt>
                <c:pt idx="159">
                  <c:v>15.43079</c:v>
                </c:pt>
                <c:pt idx="160">
                  <c:v>15.239979999999999</c:v>
                </c:pt>
                <c:pt idx="161">
                  <c:v>15.19289</c:v>
                </c:pt>
                <c:pt idx="162">
                  <c:v>15.0214</c:v>
                </c:pt>
                <c:pt idx="163">
                  <c:v>14.913600000000002</c:v>
                </c:pt>
                <c:pt idx="164">
                  <c:v>14.798329999999998</c:v>
                </c:pt>
                <c:pt idx="165">
                  <c:v>14.84854</c:v>
                </c:pt>
                <c:pt idx="166">
                  <c:v>14.818200000000001</c:v>
                </c:pt>
                <c:pt idx="167">
                  <c:v>14.46805</c:v>
                </c:pt>
                <c:pt idx="168">
                  <c:v>14.49457</c:v>
                </c:pt>
                <c:pt idx="169">
                  <c:v>14.883440000000002</c:v>
                </c:pt>
                <c:pt idx="170">
                  <c:v>14.758850000000001</c:v>
                </c:pt>
                <c:pt idx="171">
                  <c:v>14.682840000000002</c:v>
                </c:pt>
                <c:pt idx="172">
                  <c:v>14.426780000000003</c:v>
                </c:pt>
                <c:pt idx="173">
                  <c:v>14.56677</c:v>
                </c:pt>
                <c:pt idx="174">
                  <c:v>14.710169999999998</c:v>
                </c:pt>
                <c:pt idx="175">
                  <c:v>14.87006</c:v>
                </c:pt>
                <c:pt idx="176">
                  <c:v>14.961</c:v>
                </c:pt>
                <c:pt idx="177">
                  <c:v>15.01501</c:v>
                </c:pt>
                <c:pt idx="178">
                  <c:v>14.98291</c:v>
                </c:pt>
                <c:pt idx="179">
                  <c:v>15.20664</c:v>
                </c:pt>
                <c:pt idx="180">
                  <c:v>15.0138</c:v>
                </c:pt>
                <c:pt idx="181">
                  <c:v>14.82635</c:v>
                </c:pt>
                <c:pt idx="182">
                  <c:v>14.818169999999999</c:v>
                </c:pt>
                <c:pt idx="183">
                  <c:v>14.866710000000003</c:v>
                </c:pt>
                <c:pt idx="184">
                  <c:v>14.908200000000001</c:v>
                </c:pt>
                <c:pt idx="185">
                  <c:v>14.9368</c:v>
                </c:pt>
                <c:pt idx="186">
                  <c:v>14.468450000000002</c:v>
                </c:pt>
                <c:pt idx="187">
                  <c:v>14.197969999999998</c:v>
                </c:pt>
                <c:pt idx="188">
                  <c:v>13.299610000000001</c:v>
                </c:pt>
                <c:pt idx="189">
                  <c:v>12.441660000000001</c:v>
                </c:pt>
                <c:pt idx="190">
                  <c:v>12.093170000000001</c:v>
                </c:pt>
                <c:pt idx="191">
                  <c:v>12.155140000000003</c:v>
                </c:pt>
                <c:pt idx="192">
                  <c:v>12.242179999999999</c:v>
                </c:pt>
                <c:pt idx="193">
                  <c:v>12.1496</c:v>
                </c:pt>
                <c:pt idx="194">
                  <c:v>12.11074</c:v>
                </c:pt>
                <c:pt idx="195">
                  <c:v>11.824210000000001</c:v>
                </c:pt>
                <c:pt idx="196">
                  <c:v>12.03341</c:v>
                </c:pt>
                <c:pt idx="197">
                  <c:v>12.01844</c:v>
                </c:pt>
                <c:pt idx="198">
                  <c:v>12.077210000000001</c:v>
                </c:pt>
                <c:pt idx="199">
                  <c:v>12.294799999999999</c:v>
                </c:pt>
                <c:pt idx="200">
                  <c:v>12.4533</c:v>
                </c:pt>
                <c:pt idx="201">
                  <c:v>12.40161</c:v>
                </c:pt>
                <c:pt idx="202">
                  <c:v>11.424919999999998</c:v>
                </c:pt>
                <c:pt idx="203">
                  <c:v>10.988850000000001</c:v>
                </c:pt>
                <c:pt idx="204">
                  <c:v>11.43586</c:v>
                </c:pt>
                <c:pt idx="205">
                  <c:v>11.98733</c:v>
                </c:pt>
                <c:pt idx="206">
                  <c:v>11.992700000000003</c:v>
                </c:pt>
                <c:pt idx="207">
                  <c:v>11.945630000000001</c:v>
                </c:pt>
                <c:pt idx="208">
                  <c:v>11.90366</c:v>
                </c:pt>
                <c:pt idx="209">
                  <c:v>11.77609</c:v>
                </c:pt>
                <c:pt idx="210">
                  <c:v>11.83365</c:v>
                </c:pt>
                <c:pt idx="211">
                  <c:v>11.925750000000003</c:v>
                </c:pt>
                <c:pt idx="212">
                  <c:v>11.811680000000003</c:v>
                </c:pt>
                <c:pt idx="213">
                  <c:v>11.817080000000002</c:v>
                </c:pt>
                <c:pt idx="214">
                  <c:v>12.201959999999998</c:v>
                </c:pt>
                <c:pt idx="215">
                  <c:v>12.27619</c:v>
                </c:pt>
                <c:pt idx="216">
                  <c:v>12.506220000000001</c:v>
                </c:pt>
                <c:pt idx="217">
                  <c:v>12.88697</c:v>
                </c:pt>
                <c:pt idx="218">
                  <c:v>13.0532</c:v>
                </c:pt>
                <c:pt idx="219">
                  <c:v>13.15052</c:v>
                </c:pt>
                <c:pt idx="220">
                  <c:v>13.32522</c:v>
                </c:pt>
                <c:pt idx="221">
                  <c:v>13.59843</c:v>
                </c:pt>
                <c:pt idx="222">
                  <c:v>13.67371</c:v>
                </c:pt>
                <c:pt idx="223">
                  <c:v>14.004490000000002</c:v>
                </c:pt>
                <c:pt idx="224">
                  <c:v>14.210669999999999</c:v>
                </c:pt>
                <c:pt idx="225">
                  <c:v>14.514560000000001</c:v>
                </c:pt>
                <c:pt idx="226">
                  <c:v>14.529450000000002</c:v>
                </c:pt>
                <c:pt idx="227">
                  <c:v>14.709440000000003</c:v>
                </c:pt>
                <c:pt idx="228">
                  <c:v>14.812420000000003</c:v>
                </c:pt>
                <c:pt idx="229">
                  <c:v>14.97151</c:v>
                </c:pt>
                <c:pt idx="230">
                  <c:v>15.009680000000001</c:v>
                </c:pt>
                <c:pt idx="231">
                  <c:v>14.837010000000001</c:v>
                </c:pt>
                <c:pt idx="232">
                  <c:v>14.724329999999998</c:v>
                </c:pt>
                <c:pt idx="233">
                  <c:v>14.517250000000001</c:v>
                </c:pt>
                <c:pt idx="234">
                  <c:v>14.410360000000001</c:v>
                </c:pt>
                <c:pt idx="235">
                  <c:v>14.236550000000001</c:v>
                </c:pt>
                <c:pt idx="236">
                  <c:v>14.30715</c:v>
                </c:pt>
                <c:pt idx="237">
                  <c:v>14.236890000000001</c:v>
                </c:pt>
                <c:pt idx="238">
                  <c:v>14.177160000000001</c:v>
                </c:pt>
                <c:pt idx="239">
                  <c:v>14.055390000000003</c:v>
                </c:pt>
                <c:pt idx="240">
                  <c:v>14.031940000000001</c:v>
                </c:pt>
                <c:pt idx="241">
                  <c:v>13.96302</c:v>
                </c:pt>
                <c:pt idx="242">
                  <c:v>13.86687</c:v>
                </c:pt>
                <c:pt idx="243">
                  <c:v>13.83309</c:v>
                </c:pt>
                <c:pt idx="244">
                  <c:v>13.89527</c:v>
                </c:pt>
                <c:pt idx="245">
                  <c:v>13.99775</c:v>
                </c:pt>
                <c:pt idx="246">
                  <c:v>14.231979999999998</c:v>
                </c:pt>
                <c:pt idx="247">
                  <c:v>14.187570000000001</c:v>
                </c:pt>
                <c:pt idx="248">
                  <c:v>13.124009999999998</c:v>
                </c:pt>
                <c:pt idx="249">
                  <c:v>13.361880000000001</c:v>
                </c:pt>
                <c:pt idx="250">
                  <c:v>13.06864</c:v>
                </c:pt>
                <c:pt idx="251">
                  <c:v>13.180820000000001</c:v>
                </c:pt>
                <c:pt idx="252">
                  <c:v>12.719209999999999</c:v>
                </c:pt>
                <c:pt idx="253">
                  <c:v>12.93094</c:v>
                </c:pt>
                <c:pt idx="254">
                  <c:v>13.16874</c:v>
                </c:pt>
                <c:pt idx="255">
                  <c:v>12.89512</c:v>
                </c:pt>
                <c:pt idx="256">
                  <c:v>12.864590000000002</c:v>
                </c:pt>
                <c:pt idx="257">
                  <c:v>12.757540000000002</c:v>
                </c:pt>
                <c:pt idx="258">
                  <c:v>12.698609999999999</c:v>
                </c:pt>
                <c:pt idx="259">
                  <c:v>12.67652</c:v>
                </c:pt>
                <c:pt idx="260">
                  <c:v>12.56855</c:v>
                </c:pt>
                <c:pt idx="261">
                  <c:v>12.33924</c:v>
                </c:pt>
                <c:pt idx="262">
                  <c:v>12.28646</c:v>
                </c:pt>
                <c:pt idx="263">
                  <c:v>12.254020000000001</c:v>
                </c:pt>
                <c:pt idx="264">
                  <c:v>12.416970000000001</c:v>
                </c:pt>
                <c:pt idx="265">
                  <c:v>12.805900000000003</c:v>
                </c:pt>
                <c:pt idx="266">
                  <c:v>12.900120000000001</c:v>
                </c:pt>
                <c:pt idx="267">
                  <c:v>12.510950000000001</c:v>
                </c:pt>
                <c:pt idx="268">
                  <c:v>12.58466</c:v>
                </c:pt>
                <c:pt idx="269">
                  <c:v>13.41841</c:v>
                </c:pt>
                <c:pt idx="270">
                  <c:v>13.00723</c:v>
                </c:pt>
                <c:pt idx="271">
                  <c:v>13.081379999999999</c:v>
                </c:pt>
                <c:pt idx="272">
                  <c:v>13.255840000000003</c:v>
                </c:pt>
                <c:pt idx="273">
                  <c:v>13.27267</c:v>
                </c:pt>
                <c:pt idx="274">
                  <c:v>13.377130000000001</c:v>
                </c:pt>
                <c:pt idx="275">
                  <c:v>13.564830000000002</c:v>
                </c:pt>
                <c:pt idx="276">
                  <c:v>13.767810000000001</c:v>
                </c:pt>
                <c:pt idx="277">
                  <c:v>13.889150000000003</c:v>
                </c:pt>
                <c:pt idx="278">
                  <c:v>13.918309999999998</c:v>
                </c:pt>
                <c:pt idx="279">
                  <c:v>13.822440000000002</c:v>
                </c:pt>
                <c:pt idx="280">
                  <c:v>14.17441</c:v>
                </c:pt>
                <c:pt idx="281">
                  <c:v>13.809410000000002</c:v>
                </c:pt>
                <c:pt idx="282">
                  <c:v>13.631460000000001</c:v>
                </c:pt>
                <c:pt idx="283">
                  <c:v>13.402370000000001</c:v>
                </c:pt>
                <c:pt idx="284">
                  <c:v>13.258560000000001</c:v>
                </c:pt>
                <c:pt idx="285">
                  <c:v>13.161319999999998</c:v>
                </c:pt>
                <c:pt idx="286">
                  <c:v>12.94655</c:v>
                </c:pt>
                <c:pt idx="287">
                  <c:v>12.652620000000002</c:v>
                </c:pt>
                <c:pt idx="288">
                  <c:v>12.646800000000001</c:v>
                </c:pt>
                <c:pt idx="289">
                  <c:v>12.698279999999999</c:v>
                </c:pt>
                <c:pt idx="290">
                  <c:v>12.483650000000003</c:v>
                </c:pt>
                <c:pt idx="291">
                  <c:v>12.280240000000001</c:v>
                </c:pt>
                <c:pt idx="292">
                  <c:v>12.117019999999998</c:v>
                </c:pt>
                <c:pt idx="293">
                  <c:v>12.04959</c:v>
                </c:pt>
                <c:pt idx="294">
                  <c:v>11.937570000000001</c:v>
                </c:pt>
                <c:pt idx="295">
                  <c:v>11.998240000000001</c:v>
                </c:pt>
                <c:pt idx="296">
                  <c:v>11.965290000000001</c:v>
                </c:pt>
                <c:pt idx="297">
                  <c:v>11.787949999999999</c:v>
                </c:pt>
                <c:pt idx="298">
                  <c:v>11.492410000000001</c:v>
                </c:pt>
                <c:pt idx="299">
                  <c:v>11.4185</c:v>
                </c:pt>
                <c:pt idx="300">
                  <c:v>11.176530000000001</c:v>
                </c:pt>
                <c:pt idx="301">
                  <c:v>10.8217</c:v>
                </c:pt>
                <c:pt idx="302">
                  <c:v>10.61603</c:v>
                </c:pt>
                <c:pt idx="303">
                  <c:v>10.237389999999998</c:v>
                </c:pt>
                <c:pt idx="304">
                  <c:v>9.9269789999999993</c:v>
                </c:pt>
                <c:pt idx="305">
                  <c:v>9.3995250000000006</c:v>
                </c:pt>
                <c:pt idx="306">
                  <c:v>9.1797160000000027</c:v>
                </c:pt>
                <c:pt idx="307">
                  <c:v>9.1985089999999996</c:v>
                </c:pt>
                <c:pt idx="308">
                  <c:v>9.4163830000000015</c:v>
                </c:pt>
                <c:pt idx="309">
                  <c:v>9.5609040000000007</c:v>
                </c:pt>
                <c:pt idx="310">
                  <c:v>10.523620000000001</c:v>
                </c:pt>
                <c:pt idx="311">
                  <c:v>10.724099999999998</c:v>
                </c:pt>
                <c:pt idx="312">
                  <c:v>11.039169999999999</c:v>
                </c:pt>
                <c:pt idx="313">
                  <c:v>11.42449</c:v>
                </c:pt>
                <c:pt idx="314">
                  <c:v>11.6092</c:v>
                </c:pt>
                <c:pt idx="315">
                  <c:v>12.163350000000001</c:v>
                </c:pt>
                <c:pt idx="316">
                  <c:v>12.822500000000002</c:v>
                </c:pt>
                <c:pt idx="317">
                  <c:v>13.40076</c:v>
                </c:pt>
                <c:pt idx="318">
                  <c:v>13.960890000000003</c:v>
                </c:pt>
                <c:pt idx="319">
                  <c:v>14.53708</c:v>
                </c:pt>
                <c:pt idx="320">
                  <c:v>15.010910000000001</c:v>
                </c:pt>
                <c:pt idx="321">
                  <c:v>15.46767</c:v>
                </c:pt>
                <c:pt idx="322">
                  <c:v>15.555010000000003</c:v>
                </c:pt>
                <c:pt idx="323">
                  <c:v>15.439690000000002</c:v>
                </c:pt>
                <c:pt idx="324">
                  <c:v>15.298619999999998</c:v>
                </c:pt>
                <c:pt idx="325">
                  <c:v>15.117560000000001</c:v>
                </c:pt>
                <c:pt idx="326">
                  <c:v>15.044879999999999</c:v>
                </c:pt>
                <c:pt idx="327">
                  <c:v>14.88123</c:v>
                </c:pt>
                <c:pt idx="328">
                  <c:v>14.633520000000001</c:v>
                </c:pt>
                <c:pt idx="329">
                  <c:v>14.19952</c:v>
                </c:pt>
                <c:pt idx="330">
                  <c:v>13.741029999999999</c:v>
                </c:pt>
                <c:pt idx="331">
                  <c:v>13.533359999999998</c:v>
                </c:pt>
                <c:pt idx="332">
                  <c:v>13.227500000000001</c:v>
                </c:pt>
                <c:pt idx="333">
                  <c:v>13.044209999999998</c:v>
                </c:pt>
                <c:pt idx="334">
                  <c:v>12.863560000000001</c:v>
                </c:pt>
                <c:pt idx="335">
                  <c:v>12.66178</c:v>
                </c:pt>
                <c:pt idx="336">
                  <c:v>12.5708</c:v>
                </c:pt>
                <c:pt idx="337">
                  <c:v>12.600200000000001</c:v>
                </c:pt>
                <c:pt idx="338">
                  <c:v>12.529350000000001</c:v>
                </c:pt>
                <c:pt idx="339">
                  <c:v>12.45895</c:v>
                </c:pt>
                <c:pt idx="340">
                  <c:v>12.16512</c:v>
                </c:pt>
                <c:pt idx="341">
                  <c:v>11.976140000000003</c:v>
                </c:pt>
                <c:pt idx="342">
                  <c:v>11.94228</c:v>
                </c:pt>
                <c:pt idx="343">
                  <c:v>11.816850000000002</c:v>
                </c:pt>
                <c:pt idx="344">
                  <c:v>11.54773</c:v>
                </c:pt>
                <c:pt idx="345">
                  <c:v>11.355100000000002</c:v>
                </c:pt>
                <c:pt idx="346">
                  <c:v>11.253120000000001</c:v>
                </c:pt>
                <c:pt idx="347">
                  <c:v>11.114969999999998</c:v>
                </c:pt>
                <c:pt idx="348">
                  <c:v>10.960280000000001</c:v>
                </c:pt>
                <c:pt idx="349">
                  <c:v>10.86782</c:v>
                </c:pt>
                <c:pt idx="350">
                  <c:v>10.713890000000001</c:v>
                </c:pt>
                <c:pt idx="351">
                  <c:v>10.600110000000001</c:v>
                </c:pt>
                <c:pt idx="352">
                  <c:v>10.32403</c:v>
                </c:pt>
                <c:pt idx="353">
                  <c:v>10.198279999999999</c:v>
                </c:pt>
                <c:pt idx="354">
                  <c:v>10.186300000000001</c:v>
                </c:pt>
                <c:pt idx="355">
                  <c:v>10.03609</c:v>
                </c:pt>
                <c:pt idx="356">
                  <c:v>10.018819999999998</c:v>
                </c:pt>
                <c:pt idx="357">
                  <c:v>9.960014000000001</c:v>
                </c:pt>
                <c:pt idx="358">
                  <c:v>10.00976</c:v>
                </c:pt>
                <c:pt idx="359">
                  <c:v>10.267319999999998</c:v>
                </c:pt>
                <c:pt idx="360">
                  <c:v>10.545970000000001</c:v>
                </c:pt>
                <c:pt idx="361">
                  <c:v>10.731089999999998</c:v>
                </c:pt>
                <c:pt idx="362">
                  <c:v>10.880730000000002</c:v>
                </c:pt>
                <c:pt idx="363">
                  <c:v>11.05217</c:v>
                </c:pt>
                <c:pt idx="364">
                  <c:v>11.1951</c:v>
                </c:pt>
                <c:pt idx="365">
                  <c:v>11.343500000000002</c:v>
                </c:pt>
                <c:pt idx="366">
                  <c:v>11.51313</c:v>
                </c:pt>
                <c:pt idx="367">
                  <c:v>11.670770000000001</c:v>
                </c:pt>
                <c:pt idx="368">
                  <c:v>11.721389999999998</c:v>
                </c:pt>
                <c:pt idx="369">
                  <c:v>11.958270000000001</c:v>
                </c:pt>
                <c:pt idx="370">
                  <c:v>11.865780000000004</c:v>
                </c:pt>
                <c:pt idx="371">
                  <c:v>11.71298</c:v>
                </c:pt>
                <c:pt idx="372">
                  <c:v>11.862480000000003</c:v>
                </c:pt>
                <c:pt idx="373">
                  <c:v>12.100010000000001</c:v>
                </c:pt>
                <c:pt idx="374">
                  <c:v>11.754250000000001</c:v>
                </c:pt>
                <c:pt idx="375">
                  <c:v>11.366940000000001</c:v>
                </c:pt>
                <c:pt idx="376">
                  <c:v>11.24253</c:v>
                </c:pt>
                <c:pt idx="377">
                  <c:v>10.92515</c:v>
                </c:pt>
                <c:pt idx="378">
                  <c:v>11.1622</c:v>
                </c:pt>
                <c:pt idx="379">
                  <c:v>11.24568</c:v>
                </c:pt>
                <c:pt idx="380">
                  <c:v>11.52379</c:v>
                </c:pt>
                <c:pt idx="381">
                  <c:v>11.7704</c:v>
                </c:pt>
                <c:pt idx="382">
                  <c:v>11.549480000000003</c:v>
                </c:pt>
                <c:pt idx="383">
                  <c:v>11.334359999999998</c:v>
                </c:pt>
                <c:pt idx="384">
                  <c:v>11.15357</c:v>
                </c:pt>
                <c:pt idx="385">
                  <c:v>10.86162</c:v>
                </c:pt>
                <c:pt idx="386">
                  <c:v>10.724500000000001</c:v>
                </c:pt>
                <c:pt idx="387">
                  <c:v>10.787710000000001</c:v>
                </c:pt>
                <c:pt idx="388">
                  <c:v>10.69143</c:v>
                </c:pt>
                <c:pt idx="389">
                  <c:v>10.80777</c:v>
                </c:pt>
                <c:pt idx="390">
                  <c:v>10.89419</c:v>
                </c:pt>
                <c:pt idx="391">
                  <c:v>10.960230000000001</c:v>
                </c:pt>
                <c:pt idx="392">
                  <c:v>10.918510000000001</c:v>
                </c:pt>
                <c:pt idx="393">
                  <c:v>10.847900000000001</c:v>
                </c:pt>
                <c:pt idx="394">
                  <c:v>10.968490000000003</c:v>
                </c:pt>
                <c:pt idx="395">
                  <c:v>10.940259999999999</c:v>
                </c:pt>
                <c:pt idx="396">
                  <c:v>10.75201</c:v>
                </c:pt>
                <c:pt idx="397">
                  <c:v>10.82385</c:v>
                </c:pt>
                <c:pt idx="398">
                  <c:v>10.80438</c:v>
                </c:pt>
                <c:pt idx="399">
                  <c:v>10.882770000000002</c:v>
                </c:pt>
                <c:pt idx="400">
                  <c:v>10.899280000000001</c:v>
                </c:pt>
                <c:pt idx="401">
                  <c:v>10.595800000000002</c:v>
                </c:pt>
                <c:pt idx="402">
                  <c:v>11.39118</c:v>
                </c:pt>
                <c:pt idx="403">
                  <c:v>11.72954</c:v>
                </c:pt>
                <c:pt idx="404">
                  <c:v>10.92033</c:v>
                </c:pt>
                <c:pt idx="405">
                  <c:v>12.239339999999999</c:v>
                </c:pt>
                <c:pt idx="406">
                  <c:v>12.742249999999999</c:v>
                </c:pt>
                <c:pt idx="407">
                  <c:v>12.351090000000003</c:v>
                </c:pt>
                <c:pt idx="408">
                  <c:v>12.056230000000001</c:v>
                </c:pt>
                <c:pt idx="409">
                  <c:v>14.93929</c:v>
                </c:pt>
                <c:pt idx="410">
                  <c:v>15.304820000000001</c:v>
                </c:pt>
                <c:pt idx="411">
                  <c:v>14.727339999999998</c:v>
                </c:pt>
                <c:pt idx="412">
                  <c:v>13.811260000000001</c:v>
                </c:pt>
                <c:pt idx="413">
                  <c:v>11.07296</c:v>
                </c:pt>
                <c:pt idx="414">
                  <c:v>11.104869999999998</c:v>
                </c:pt>
                <c:pt idx="415">
                  <c:v>11.546140000000001</c:v>
                </c:pt>
                <c:pt idx="416">
                  <c:v>11.648109999999999</c:v>
                </c:pt>
                <c:pt idx="417">
                  <c:v>12.51413</c:v>
                </c:pt>
                <c:pt idx="418">
                  <c:v>11.790359999999998</c:v>
                </c:pt>
                <c:pt idx="419">
                  <c:v>12.229229999999999</c:v>
                </c:pt>
                <c:pt idx="420">
                  <c:v>13.759220000000001</c:v>
                </c:pt>
                <c:pt idx="421">
                  <c:v>13.30401</c:v>
                </c:pt>
                <c:pt idx="422">
                  <c:v>11.291219999999999</c:v>
                </c:pt>
                <c:pt idx="423">
                  <c:v>11.23245</c:v>
                </c:pt>
                <c:pt idx="424">
                  <c:v>11.147969999999999</c:v>
                </c:pt>
                <c:pt idx="425">
                  <c:v>11.12947</c:v>
                </c:pt>
                <c:pt idx="426">
                  <c:v>11.26662</c:v>
                </c:pt>
                <c:pt idx="427">
                  <c:v>11.078990000000001</c:v>
                </c:pt>
                <c:pt idx="428">
                  <c:v>11.2807</c:v>
                </c:pt>
                <c:pt idx="429">
                  <c:v>11.4086</c:v>
                </c:pt>
                <c:pt idx="430">
                  <c:v>11.492000000000003</c:v>
                </c:pt>
                <c:pt idx="431">
                  <c:v>11.448889999999999</c:v>
                </c:pt>
                <c:pt idx="432">
                  <c:v>11.50065</c:v>
                </c:pt>
                <c:pt idx="433">
                  <c:v>12.112970000000001</c:v>
                </c:pt>
                <c:pt idx="434">
                  <c:v>12.698949999999998</c:v>
                </c:pt>
                <c:pt idx="435">
                  <c:v>13.594100000000001</c:v>
                </c:pt>
                <c:pt idx="436">
                  <c:v>13.53983</c:v>
                </c:pt>
                <c:pt idx="437">
                  <c:v>12.77083</c:v>
                </c:pt>
                <c:pt idx="438">
                  <c:v>12.38087</c:v>
                </c:pt>
                <c:pt idx="439">
                  <c:v>12.23298</c:v>
                </c:pt>
                <c:pt idx="440">
                  <c:v>11.98316</c:v>
                </c:pt>
                <c:pt idx="441">
                  <c:v>11.907160000000001</c:v>
                </c:pt>
                <c:pt idx="442">
                  <c:v>11.265650000000003</c:v>
                </c:pt>
                <c:pt idx="443">
                  <c:v>11.04203</c:v>
                </c:pt>
                <c:pt idx="444">
                  <c:v>10.93219</c:v>
                </c:pt>
                <c:pt idx="445">
                  <c:v>10.865510000000002</c:v>
                </c:pt>
                <c:pt idx="446">
                  <c:v>10.793530000000002</c:v>
                </c:pt>
                <c:pt idx="447">
                  <c:v>10.533119999999998</c:v>
                </c:pt>
                <c:pt idx="448">
                  <c:v>10.25531</c:v>
                </c:pt>
                <c:pt idx="449">
                  <c:v>9.9267660000000006</c:v>
                </c:pt>
                <c:pt idx="450">
                  <c:v>9.6921960000000009</c:v>
                </c:pt>
                <c:pt idx="451">
                  <c:v>9.3449179999999998</c:v>
                </c:pt>
                <c:pt idx="452">
                  <c:v>9.2521050000000002</c:v>
                </c:pt>
                <c:pt idx="453">
                  <c:v>9.2267029999999988</c:v>
                </c:pt>
                <c:pt idx="454">
                  <c:v>9.3367080000000016</c:v>
                </c:pt>
                <c:pt idx="455">
                  <c:v>9.4691020000000012</c:v>
                </c:pt>
                <c:pt idx="456">
                  <c:v>9.7159320000000005</c:v>
                </c:pt>
                <c:pt idx="457">
                  <c:v>10.141049999999998</c:v>
                </c:pt>
                <c:pt idx="458">
                  <c:v>10.43261</c:v>
                </c:pt>
                <c:pt idx="459">
                  <c:v>10.0547</c:v>
                </c:pt>
                <c:pt idx="460">
                  <c:v>9.9088800000000017</c:v>
                </c:pt>
                <c:pt idx="461">
                  <c:v>9.5862390000000008</c:v>
                </c:pt>
                <c:pt idx="462">
                  <c:v>9.5469989999999996</c:v>
                </c:pt>
                <c:pt idx="463">
                  <c:v>9.5402219999999982</c:v>
                </c:pt>
                <c:pt idx="464">
                  <c:v>9.2122840000000004</c:v>
                </c:pt>
                <c:pt idx="465">
                  <c:v>8.9922060000000013</c:v>
                </c:pt>
                <c:pt idx="466">
                  <c:v>8.4806680000000014</c:v>
                </c:pt>
                <c:pt idx="467">
                  <c:v>8.4671060000000011</c:v>
                </c:pt>
                <c:pt idx="468">
                  <c:v>8.6683149999999998</c:v>
                </c:pt>
                <c:pt idx="469">
                  <c:v>8.8091850000000029</c:v>
                </c:pt>
                <c:pt idx="470">
                  <c:v>8.8260900000000007</c:v>
                </c:pt>
                <c:pt idx="471">
                  <c:v>8.8573990000000009</c:v>
                </c:pt>
                <c:pt idx="472">
                  <c:v>8.7782049999999998</c:v>
                </c:pt>
                <c:pt idx="473">
                  <c:v>8.5770739999999996</c:v>
                </c:pt>
                <c:pt idx="474">
                  <c:v>8.3522210000000001</c:v>
                </c:pt>
                <c:pt idx="475">
                  <c:v>8.6016649999999988</c:v>
                </c:pt>
                <c:pt idx="476">
                  <c:v>8.751849</c:v>
                </c:pt>
                <c:pt idx="477">
                  <c:v>8.6831880000000012</c:v>
                </c:pt>
                <c:pt idx="478">
                  <c:v>8.8029640000000011</c:v>
                </c:pt>
                <c:pt idx="479">
                  <c:v>8.7565970000000029</c:v>
                </c:pt>
                <c:pt idx="480">
                  <c:v>8.6550460000000022</c:v>
                </c:pt>
                <c:pt idx="481">
                  <c:v>8.7171809999999983</c:v>
                </c:pt>
                <c:pt idx="482">
                  <c:v>8.7726110000000013</c:v>
                </c:pt>
                <c:pt idx="483">
                  <c:v>8.826487000000002</c:v>
                </c:pt>
                <c:pt idx="484">
                  <c:v>8.8608380000000029</c:v>
                </c:pt>
                <c:pt idx="485">
                  <c:v>8.7841340000000017</c:v>
                </c:pt>
                <c:pt idx="486">
                  <c:v>8.8093770000000013</c:v>
                </c:pt>
                <c:pt idx="487">
                  <c:v>8.804411</c:v>
                </c:pt>
                <c:pt idx="488">
                  <c:v>8.8268760000000004</c:v>
                </c:pt>
                <c:pt idx="489">
                  <c:v>8.8174290000000006</c:v>
                </c:pt>
                <c:pt idx="490">
                  <c:v>8.830328999999999</c:v>
                </c:pt>
                <c:pt idx="491">
                  <c:v>8.8604150000000033</c:v>
                </c:pt>
                <c:pt idx="492">
                  <c:v>8.8159980000000004</c:v>
                </c:pt>
                <c:pt idx="493">
                  <c:v>8.9227960000000035</c:v>
                </c:pt>
                <c:pt idx="494">
                  <c:v>9.0180209999999992</c:v>
                </c:pt>
                <c:pt idx="495">
                  <c:v>8.8773600000000012</c:v>
                </c:pt>
                <c:pt idx="496">
                  <c:v>8.880059000000001</c:v>
                </c:pt>
                <c:pt idx="497">
                  <c:v>8.8745560000000019</c:v>
                </c:pt>
                <c:pt idx="498">
                  <c:v>8.8852810000000026</c:v>
                </c:pt>
                <c:pt idx="499">
                  <c:v>8.9051330000000029</c:v>
                </c:pt>
                <c:pt idx="500">
                  <c:v>8.8827000000000034</c:v>
                </c:pt>
                <c:pt idx="501">
                  <c:v>8.9737860000000023</c:v>
                </c:pt>
                <c:pt idx="502">
                  <c:v>9.237407000000001</c:v>
                </c:pt>
                <c:pt idx="503">
                  <c:v>9.4616910000000001</c:v>
                </c:pt>
                <c:pt idx="504">
                  <c:v>9.5094420000000017</c:v>
                </c:pt>
                <c:pt idx="505">
                  <c:v>9.5466749999999987</c:v>
                </c:pt>
                <c:pt idx="506">
                  <c:v>9.4364560000000015</c:v>
                </c:pt>
                <c:pt idx="507">
                  <c:v>9.4743249999999986</c:v>
                </c:pt>
                <c:pt idx="508">
                  <c:v>9.5748860000000011</c:v>
                </c:pt>
                <c:pt idx="509">
                  <c:v>9.599711000000001</c:v>
                </c:pt>
                <c:pt idx="510">
                  <c:v>9.6297679999999986</c:v>
                </c:pt>
                <c:pt idx="511">
                  <c:v>9.6186929999999986</c:v>
                </c:pt>
                <c:pt idx="512">
                  <c:v>9.8152610000000013</c:v>
                </c:pt>
                <c:pt idx="513">
                  <c:v>9.9658640000000016</c:v>
                </c:pt>
                <c:pt idx="514">
                  <c:v>10.069480000000002</c:v>
                </c:pt>
                <c:pt idx="515">
                  <c:v>10.060140000000002</c:v>
                </c:pt>
                <c:pt idx="516">
                  <c:v>10.011420000000001</c:v>
                </c:pt>
                <c:pt idx="517">
                  <c:v>10.01371</c:v>
                </c:pt>
                <c:pt idx="518">
                  <c:v>9.9346040000000002</c:v>
                </c:pt>
                <c:pt idx="519">
                  <c:v>9.8231170000000034</c:v>
                </c:pt>
                <c:pt idx="520">
                  <c:v>9.6514410000000002</c:v>
                </c:pt>
                <c:pt idx="521">
                  <c:v>9.8259610000000013</c:v>
                </c:pt>
                <c:pt idx="522">
                  <c:v>9.8512840000000015</c:v>
                </c:pt>
                <c:pt idx="523">
                  <c:v>9.9636540000000018</c:v>
                </c:pt>
                <c:pt idx="524">
                  <c:v>9.9590230000000002</c:v>
                </c:pt>
                <c:pt idx="525">
                  <c:v>9.7412189999999974</c:v>
                </c:pt>
                <c:pt idx="526">
                  <c:v>9.5168090000000003</c:v>
                </c:pt>
                <c:pt idx="527">
                  <c:v>9.496125000000001</c:v>
                </c:pt>
                <c:pt idx="528">
                  <c:v>9.3494370000000018</c:v>
                </c:pt>
                <c:pt idx="529">
                  <c:v>9.1337509999999984</c:v>
                </c:pt>
                <c:pt idx="530">
                  <c:v>8.9286279999999998</c:v>
                </c:pt>
                <c:pt idx="531">
                  <c:v>8.8221720000000001</c:v>
                </c:pt>
                <c:pt idx="532">
                  <c:v>8.6830650000000009</c:v>
                </c:pt>
                <c:pt idx="533">
                  <c:v>8.4506890000000023</c:v>
                </c:pt>
                <c:pt idx="534">
                  <c:v>8.3965230000000002</c:v>
                </c:pt>
                <c:pt idx="535">
                  <c:v>8.3411370000000016</c:v>
                </c:pt>
                <c:pt idx="536">
                  <c:v>8.2491030000000016</c:v>
                </c:pt>
                <c:pt idx="537">
                  <c:v>8.265449000000002</c:v>
                </c:pt>
                <c:pt idx="538">
                  <c:v>8.3249900000000014</c:v>
                </c:pt>
                <c:pt idx="539">
                  <c:v>8.3046460000000017</c:v>
                </c:pt>
                <c:pt idx="540">
                  <c:v>8.2661880000000014</c:v>
                </c:pt>
                <c:pt idx="541">
                  <c:v>8.1732420000000001</c:v>
                </c:pt>
                <c:pt idx="542">
                  <c:v>8.1037880000000015</c:v>
                </c:pt>
                <c:pt idx="543">
                  <c:v>8.104099999999999</c:v>
                </c:pt>
                <c:pt idx="544">
                  <c:v>8.0395530000000015</c:v>
                </c:pt>
                <c:pt idx="545">
                  <c:v>7.8634249999999994</c:v>
                </c:pt>
                <c:pt idx="546">
                  <c:v>7.8023299999999995</c:v>
                </c:pt>
                <c:pt idx="547">
                  <c:v>7.9308680000000011</c:v>
                </c:pt>
                <c:pt idx="548">
                  <c:v>7.9963480000000011</c:v>
                </c:pt>
                <c:pt idx="549">
                  <c:v>8.1774070000000005</c:v>
                </c:pt>
                <c:pt idx="550">
                  <c:v>8.2723470000000034</c:v>
                </c:pt>
                <c:pt idx="551">
                  <c:v>8.6239070000000009</c:v>
                </c:pt>
                <c:pt idx="552">
                  <c:v>8.8241550000000011</c:v>
                </c:pt>
                <c:pt idx="553">
                  <c:v>9.408339999999999</c:v>
                </c:pt>
                <c:pt idx="554">
                  <c:v>9.9862960000000012</c:v>
                </c:pt>
                <c:pt idx="555">
                  <c:v>10.66325</c:v>
                </c:pt>
                <c:pt idx="556">
                  <c:v>11.250269999999999</c:v>
                </c:pt>
                <c:pt idx="557">
                  <c:v>11.783390000000001</c:v>
                </c:pt>
                <c:pt idx="558">
                  <c:v>12.289900000000001</c:v>
                </c:pt>
                <c:pt idx="559">
                  <c:v>12.68188</c:v>
                </c:pt>
                <c:pt idx="560">
                  <c:v>13.004190000000001</c:v>
                </c:pt>
                <c:pt idx="561">
                  <c:v>13.332790000000003</c:v>
                </c:pt>
                <c:pt idx="562">
                  <c:v>13.478720000000001</c:v>
                </c:pt>
                <c:pt idx="563">
                  <c:v>13.54378</c:v>
                </c:pt>
                <c:pt idx="564">
                  <c:v>13.502520000000002</c:v>
                </c:pt>
                <c:pt idx="565">
                  <c:v>13.52449</c:v>
                </c:pt>
                <c:pt idx="566">
                  <c:v>13.623520000000001</c:v>
                </c:pt>
                <c:pt idx="567">
                  <c:v>13.69853</c:v>
                </c:pt>
                <c:pt idx="568">
                  <c:v>13.582090000000003</c:v>
                </c:pt>
                <c:pt idx="569">
                  <c:v>13.474320000000001</c:v>
                </c:pt>
                <c:pt idx="570">
                  <c:v>13.221289999999998</c:v>
                </c:pt>
                <c:pt idx="571">
                  <c:v>12.990600000000002</c:v>
                </c:pt>
                <c:pt idx="572">
                  <c:v>12.859510000000002</c:v>
                </c:pt>
                <c:pt idx="573">
                  <c:v>12.860440000000004</c:v>
                </c:pt>
                <c:pt idx="574">
                  <c:v>12.693480000000001</c:v>
                </c:pt>
                <c:pt idx="575">
                  <c:v>12.52688</c:v>
                </c:pt>
                <c:pt idx="576">
                  <c:v>12.30517</c:v>
                </c:pt>
                <c:pt idx="577">
                  <c:v>12.096580000000001</c:v>
                </c:pt>
                <c:pt idx="578">
                  <c:v>12.11556</c:v>
                </c:pt>
                <c:pt idx="579">
                  <c:v>12.050400000000002</c:v>
                </c:pt>
                <c:pt idx="580">
                  <c:v>12.001140000000001</c:v>
                </c:pt>
                <c:pt idx="581">
                  <c:v>11.918900000000001</c:v>
                </c:pt>
                <c:pt idx="582">
                  <c:v>11.70149</c:v>
                </c:pt>
                <c:pt idx="583">
                  <c:v>11.668000000000001</c:v>
                </c:pt>
                <c:pt idx="584">
                  <c:v>11.45027</c:v>
                </c:pt>
                <c:pt idx="585">
                  <c:v>11.016830000000002</c:v>
                </c:pt>
                <c:pt idx="586">
                  <c:v>10.890220000000001</c:v>
                </c:pt>
                <c:pt idx="587">
                  <c:v>10.775590000000003</c:v>
                </c:pt>
                <c:pt idx="588">
                  <c:v>10.534199999999998</c:v>
                </c:pt>
                <c:pt idx="589">
                  <c:v>10.586480000000002</c:v>
                </c:pt>
                <c:pt idx="590">
                  <c:v>10.67079</c:v>
                </c:pt>
                <c:pt idx="591">
                  <c:v>10.562550000000002</c:v>
                </c:pt>
                <c:pt idx="592">
                  <c:v>10.636750000000001</c:v>
                </c:pt>
                <c:pt idx="593">
                  <c:v>10.548899999999998</c:v>
                </c:pt>
                <c:pt idx="594">
                  <c:v>10.31621</c:v>
                </c:pt>
                <c:pt idx="595">
                  <c:v>10.0703</c:v>
                </c:pt>
                <c:pt idx="596">
                  <c:v>10.06282</c:v>
                </c:pt>
                <c:pt idx="597">
                  <c:v>10.421150000000001</c:v>
                </c:pt>
                <c:pt idx="598">
                  <c:v>10.639919999999998</c:v>
                </c:pt>
                <c:pt idx="599">
                  <c:v>11.200269999999998</c:v>
                </c:pt>
                <c:pt idx="600">
                  <c:v>11.859300000000003</c:v>
                </c:pt>
                <c:pt idx="601">
                  <c:v>12.362230000000002</c:v>
                </c:pt>
                <c:pt idx="602">
                  <c:v>13.014969999999998</c:v>
                </c:pt>
                <c:pt idx="603">
                  <c:v>13.61351</c:v>
                </c:pt>
                <c:pt idx="604">
                  <c:v>14.164969999999999</c:v>
                </c:pt>
                <c:pt idx="605">
                  <c:v>14.935400000000001</c:v>
                </c:pt>
                <c:pt idx="606">
                  <c:v>15.6258</c:v>
                </c:pt>
                <c:pt idx="607">
                  <c:v>16.003699999999991</c:v>
                </c:pt>
                <c:pt idx="608">
                  <c:v>16.23827</c:v>
                </c:pt>
                <c:pt idx="609">
                  <c:v>16.368609999999997</c:v>
                </c:pt>
                <c:pt idx="610">
                  <c:v>16.248479999999997</c:v>
                </c:pt>
                <c:pt idx="611">
                  <c:v>15.965530000000003</c:v>
                </c:pt>
                <c:pt idx="612">
                  <c:v>15.876150000000003</c:v>
                </c:pt>
                <c:pt idx="613">
                  <c:v>15.861500000000003</c:v>
                </c:pt>
                <c:pt idx="614">
                  <c:v>15.713389999999999</c:v>
                </c:pt>
                <c:pt idx="615">
                  <c:v>15.355980000000004</c:v>
                </c:pt>
                <c:pt idx="616">
                  <c:v>15.063220000000001</c:v>
                </c:pt>
                <c:pt idx="617">
                  <c:v>14.754240000000001</c:v>
                </c:pt>
                <c:pt idx="618">
                  <c:v>14.46691</c:v>
                </c:pt>
                <c:pt idx="619">
                  <c:v>14.0892</c:v>
                </c:pt>
                <c:pt idx="620">
                  <c:v>13.902080000000002</c:v>
                </c:pt>
                <c:pt idx="621">
                  <c:v>13.839540000000001</c:v>
                </c:pt>
                <c:pt idx="622">
                  <c:v>13.749980000000001</c:v>
                </c:pt>
                <c:pt idx="623">
                  <c:v>13.771610000000001</c:v>
                </c:pt>
                <c:pt idx="624">
                  <c:v>13.662000000000003</c:v>
                </c:pt>
                <c:pt idx="625">
                  <c:v>13.652530000000002</c:v>
                </c:pt>
                <c:pt idx="626">
                  <c:v>13.587870000000001</c:v>
                </c:pt>
                <c:pt idx="627">
                  <c:v>13.514660000000001</c:v>
                </c:pt>
                <c:pt idx="628">
                  <c:v>13.495550000000001</c:v>
                </c:pt>
                <c:pt idx="629">
                  <c:v>13.368</c:v>
                </c:pt>
                <c:pt idx="630">
                  <c:v>13.227779999999999</c:v>
                </c:pt>
                <c:pt idx="631">
                  <c:v>13.328890000000001</c:v>
                </c:pt>
                <c:pt idx="632">
                  <c:v>13.15462</c:v>
                </c:pt>
                <c:pt idx="633">
                  <c:v>13.057030000000001</c:v>
                </c:pt>
                <c:pt idx="634">
                  <c:v>12.96894</c:v>
                </c:pt>
                <c:pt idx="635">
                  <c:v>15.16755</c:v>
                </c:pt>
                <c:pt idx="636">
                  <c:v>18.057459999999999</c:v>
                </c:pt>
                <c:pt idx="637">
                  <c:v>22.928539999999998</c:v>
                </c:pt>
                <c:pt idx="638">
                  <c:v>22.704450000000001</c:v>
                </c:pt>
                <c:pt idx="639">
                  <c:v>20.682749999999992</c:v>
                </c:pt>
                <c:pt idx="640">
                  <c:v>17.184000000000001</c:v>
                </c:pt>
                <c:pt idx="641">
                  <c:v>12.34069</c:v>
                </c:pt>
                <c:pt idx="642">
                  <c:v>11.956700000000001</c:v>
                </c:pt>
                <c:pt idx="643">
                  <c:v>11.92404</c:v>
                </c:pt>
                <c:pt idx="644">
                  <c:v>12.105270000000001</c:v>
                </c:pt>
                <c:pt idx="645">
                  <c:v>12.39884</c:v>
                </c:pt>
                <c:pt idx="646">
                  <c:v>12.55212</c:v>
                </c:pt>
                <c:pt idx="647">
                  <c:v>12.69651</c:v>
                </c:pt>
                <c:pt idx="648">
                  <c:v>12.828959999999999</c:v>
                </c:pt>
                <c:pt idx="649">
                  <c:v>13.26966</c:v>
                </c:pt>
                <c:pt idx="650">
                  <c:v>13.675990000000002</c:v>
                </c:pt>
                <c:pt idx="651">
                  <c:v>13.895930000000002</c:v>
                </c:pt>
                <c:pt idx="652">
                  <c:v>14.1005</c:v>
                </c:pt>
                <c:pt idx="653">
                  <c:v>14.39066</c:v>
                </c:pt>
                <c:pt idx="654">
                  <c:v>14.580880000000002</c:v>
                </c:pt>
                <c:pt idx="655">
                  <c:v>14.7424</c:v>
                </c:pt>
                <c:pt idx="656">
                  <c:v>15.064440000000003</c:v>
                </c:pt>
                <c:pt idx="657">
                  <c:v>15.438619999999998</c:v>
                </c:pt>
                <c:pt idx="658">
                  <c:v>15.656530000000002</c:v>
                </c:pt>
                <c:pt idx="659">
                  <c:v>15.62213</c:v>
                </c:pt>
                <c:pt idx="660">
                  <c:v>15.643569999999999</c:v>
                </c:pt>
                <c:pt idx="661">
                  <c:v>15.592410000000003</c:v>
                </c:pt>
                <c:pt idx="662">
                  <c:v>15.357200000000002</c:v>
                </c:pt>
                <c:pt idx="663">
                  <c:v>14.94028</c:v>
                </c:pt>
                <c:pt idx="664">
                  <c:v>14.765550000000003</c:v>
                </c:pt>
                <c:pt idx="665">
                  <c:v>14.405140000000003</c:v>
                </c:pt>
                <c:pt idx="666">
                  <c:v>13.840010000000001</c:v>
                </c:pt>
                <c:pt idx="667">
                  <c:v>13.49614</c:v>
                </c:pt>
                <c:pt idx="668">
                  <c:v>13.366440000000004</c:v>
                </c:pt>
                <c:pt idx="669">
                  <c:v>13.101769999999998</c:v>
                </c:pt>
                <c:pt idx="670">
                  <c:v>12.993830000000003</c:v>
                </c:pt>
                <c:pt idx="671">
                  <c:v>12.938179999999999</c:v>
                </c:pt>
                <c:pt idx="672">
                  <c:v>12.93763</c:v>
                </c:pt>
                <c:pt idx="673">
                  <c:v>12.88165</c:v>
                </c:pt>
                <c:pt idx="674">
                  <c:v>12.637949999999998</c:v>
                </c:pt>
                <c:pt idx="675">
                  <c:v>12.542590000000002</c:v>
                </c:pt>
                <c:pt idx="676">
                  <c:v>12.37467</c:v>
                </c:pt>
                <c:pt idx="677">
                  <c:v>12.124349999999998</c:v>
                </c:pt>
                <c:pt idx="678">
                  <c:v>11.951530000000002</c:v>
                </c:pt>
                <c:pt idx="679">
                  <c:v>11.819630000000002</c:v>
                </c:pt>
                <c:pt idx="680">
                  <c:v>11.614090000000001</c:v>
                </c:pt>
                <c:pt idx="681">
                  <c:v>11.425480000000002</c:v>
                </c:pt>
                <c:pt idx="682">
                  <c:v>11.30537</c:v>
                </c:pt>
                <c:pt idx="683">
                  <c:v>11.411240000000001</c:v>
                </c:pt>
                <c:pt idx="684">
                  <c:v>11.396050000000002</c:v>
                </c:pt>
                <c:pt idx="685">
                  <c:v>11.319400000000002</c:v>
                </c:pt>
                <c:pt idx="686">
                  <c:v>11.176030000000003</c:v>
                </c:pt>
                <c:pt idx="687">
                  <c:v>11.0579</c:v>
                </c:pt>
                <c:pt idx="688">
                  <c:v>10.848090000000001</c:v>
                </c:pt>
                <c:pt idx="689">
                  <c:v>10.75938</c:v>
                </c:pt>
                <c:pt idx="690">
                  <c:v>10.265640000000003</c:v>
                </c:pt>
                <c:pt idx="691">
                  <c:v>10.279390000000001</c:v>
                </c:pt>
                <c:pt idx="692">
                  <c:v>10.433620000000001</c:v>
                </c:pt>
                <c:pt idx="693">
                  <c:v>10.701799999999999</c:v>
                </c:pt>
                <c:pt idx="694">
                  <c:v>11.38852</c:v>
                </c:pt>
                <c:pt idx="695">
                  <c:v>11.879410000000002</c:v>
                </c:pt>
                <c:pt idx="696">
                  <c:v>12.347910000000001</c:v>
                </c:pt>
                <c:pt idx="697">
                  <c:v>13.10561</c:v>
                </c:pt>
                <c:pt idx="698">
                  <c:v>13.91306</c:v>
                </c:pt>
                <c:pt idx="699">
                  <c:v>13.565250000000002</c:v>
                </c:pt>
                <c:pt idx="700">
                  <c:v>13.688119999999998</c:v>
                </c:pt>
                <c:pt idx="701">
                  <c:v>14.3687</c:v>
                </c:pt>
                <c:pt idx="702">
                  <c:v>15.524050000000001</c:v>
                </c:pt>
                <c:pt idx="703">
                  <c:v>16.409689999999998</c:v>
                </c:pt>
                <c:pt idx="704">
                  <c:v>16.77975</c:v>
                </c:pt>
                <c:pt idx="705">
                  <c:v>16.990570000000002</c:v>
                </c:pt>
                <c:pt idx="706">
                  <c:v>17.159870000000009</c:v>
                </c:pt>
                <c:pt idx="707">
                  <c:v>17.39537</c:v>
                </c:pt>
                <c:pt idx="708">
                  <c:v>17.220329999999997</c:v>
                </c:pt>
                <c:pt idx="709">
                  <c:v>16.79017</c:v>
                </c:pt>
                <c:pt idx="710">
                  <c:v>16.958599999999997</c:v>
                </c:pt>
                <c:pt idx="711">
                  <c:v>16.631080000000004</c:v>
                </c:pt>
                <c:pt idx="712">
                  <c:v>17.060099999999991</c:v>
                </c:pt>
                <c:pt idx="713">
                  <c:v>16.969059999999995</c:v>
                </c:pt>
                <c:pt idx="714">
                  <c:v>16.975489999999997</c:v>
                </c:pt>
                <c:pt idx="715">
                  <c:v>16.646190000000001</c:v>
                </c:pt>
                <c:pt idx="716">
                  <c:v>16.423499999999997</c:v>
                </c:pt>
                <c:pt idx="717">
                  <c:v>15.992420000000003</c:v>
                </c:pt>
                <c:pt idx="718">
                  <c:v>15.735340000000001</c:v>
                </c:pt>
                <c:pt idx="719">
                  <c:v>15.528309999999999</c:v>
                </c:pt>
                <c:pt idx="720">
                  <c:v>15.551</c:v>
                </c:pt>
                <c:pt idx="721">
                  <c:v>15.402030000000002</c:v>
                </c:pt>
                <c:pt idx="722">
                  <c:v>14.996550000000003</c:v>
                </c:pt>
                <c:pt idx="723">
                  <c:v>15.064680000000001</c:v>
                </c:pt>
                <c:pt idx="724">
                  <c:v>14.85857</c:v>
                </c:pt>
                <c:pt idx="725">
                  <c:v>14.358270000000001</c:v>
                </c:pt>
                <c:pt idx="726">
                  <c:v>14.428859999999998</c:v>
                </c:pt>
                <c:pt idx="727">
                  <c:v>14.479640000000002</c:v>
                </c:pt>
                <c:pt idx="728">
                  <c:v>14.335330000000003</c:v>
                </c:pt>
                <c:pt idx="729">
                  <c:v>14.49906</c:v>
                </c:pt>
                <c:pt idx="730">
                  <c:v>14.1867</c:v>
                </c:pt>
                <c:pt idx="731">
                  <c:v>14.16742</c:v>
                </c:pt>
                <c:pt idx="732">
                  <c:v>13.961360000000001</c:v>
                </c:pt>
                <c:pt idx="733">
                  <c:v>13.76966</c:v>
                </c:pt>
                <c:pt idx="734">
                  <c:v>13.725440000000003</c:v>
                </c:pt>
                <c:pt idx="735">
                  <c:v>13.978150000000001</c:v>
                </c:pt>
                <c:pt idx="736">
                  <c:v>14.102540000000003</c:v>
                </c:pt>
                <c:pt idx="737">
                  <c:v>14.66874</c:v>
                </c:pt>
                <c:pt idx="738">
                  <c:v>14.789309999999999</c:v>
                </c:pt>
                <c:pt idx="739">
                  <c:v>14.559880000000001</c:v>
                </c:pt>
                <c:pt idx="740">
                  <c:v>14.412840000000003</c:v>
                </c:pt>
                <c:pt idx="741">
                  <c:v>13.937800000000001</c:v>
                </c:pt>
                <c:pt idx="742">
                  <c:v>13.88767</c:v>
                </c:pt>
                <c:pt idx="743">
                  <c:v>12.610919999999998</c:v>
                </c:pt>
                <c:pt idx="744">
                  <c:v>11.869650000000002</c:v>
                </c:pt>
                <c:pt idx="745">
                  <c:v>11.865300000000001</c:v>
                </c:pt>
                <c:pt idx="746">
                  <c:v>12.027840000000001</c:v>
                </c:pt>
                <c:pt idx="747">
                  <c:v>12.40592</c:v>
                </c:pt>
                <c:pt idx="748">
                  <c:v>12.564360000000001</c:v>
                </c:pt>
                <c:pt idx="749">
                  <c:v>12.692410000000002</c:v>
                </c:pt>
                <c:pt idx="750">
                  <c:v>12.842080000000001</c:v>
                </c:pt>
                <c:pt idx="751">
                  <c:v>12.759880000000003</c:v>
                </c:pt>
                <c:pt idx="752">
                  <c:v>13.105170000000001</c:v>
                </c:pt>
                <c:pt idx="753">
                  <c:v>12.98907</c:v>
                </c:pt>
                <c:pt idx="754">
                  <c:v>12.899420000000003</c:v>
                </c:pt>
                <c:pt idx="755">
                  <c:v>12.562550000000002</c:v>
                </c:pt>
                <c:pt idx="756">
                  <c:v>11.82774</c:v>
                </c:pt>
                <c:pt idx="757">
                  <c:v>12.19361</c:v>
                </c:pt>
                <c:pt idx="758">
                  <c:v>11.307440000000001</c:v>
                </c:pt>
                <c:pt idx="759">
                  <c:v>10.992090000000003</c:v>
                </c:pt>
                <c:pt idx="760">
                  <c:v>10.877640000000001</c:v>
                </c:pt>
                <c:pt idx="761">
                  <c:v>10.84455</c:v>
                </c:pt>
                <c:pt idx="762">
                  <c:v>11.40718</c:v>
                </c:pt>
                <c:pt idx="763">
                  <c:v>10.510630000000003</c:v>
                </c:pt>
                <c:pt idx="764">
                  <c:v>10.157530000000001</c:v>
                </c:pt>
                <c:pt idx="765">
                  <c:v>10.271069999999998</c:v>
                </c:pt>
                <c:pt idx="766">
                  <c:v>10.064430000000002</c:v>
                </c:pt>
                <c:pt idx="767">
                  <c:v>10.0427</c:v>
                </c:pt>
                <c:pt idx="768">
                  <c:v>9.9351460000000014</c:v>
                </c:pt>
                <c:pt idx="769">
                  <c:v>9.8344820000000013</c:v>
                </c:pt>
                <c:pt idx="770">
                  <c:v>9.6615070000000003</c:v>
                </c:pt>
                <c:pt idx="771">
                  <c:v>9.4239990000000002</c:v>
                </c:pt>
                <c:pt idx="772">
                  <c:v>9.3688470000000006</c:v>
                </c:pt>
                <c:pt idx="773">
                  <c:v>9.3267180000000014</c:v>
                </c:pt>
                <c:pt idx="774">
                  <c:v>9.2827990000000007</c:v>
                </c:pt>
                <c:pt idx="775">
                  <c:v>9.1377749999999995</c:v>
                </c:pt>
                <c:pt idx="776">
                  <c:v>8.9554960000000037</c:v>
                </c:pt>
                <c:pt idx="777">
                  <c:v>8.8644550000000031</c:v>
                </c:pt>
                <c:pt idx="778">
                  <c:v>8.6551720000000003</c:v>
                </c:pt>
                <c:pt idx="779">
                  <c:v>8.6943089999999987</c:v>
                </c:pt>
                <c:pt idx="780">
                  <c:v>8.7481389999999983</c:v>
                </c:pt>
                <c:pt idx="781">
                  <c:v>8.7368229999999993</c:v>
                </c:pt>
                <c:pt idx="782">
                  <c:v>8.5911179999999998</c:v>
                </c:pt>
                <c:pt idx="783">
                  <c:v>8.4234950000000008</c:v>
                </c:pt>
                <c:pt idx="784">
                  <c:v>8.250062999999999</c:v>
                </c:pt>
                <c:pt idx="785">
                  <c:v>8.1113959999999992</c:v>
                </c:pt>
                <c:pt idx="786">
                  <c:v>7.8776820000000001</c:v>
                </c:pt>
                <c:pt idx="787">
                  <c:v>7.6085309999999993</c:v>
                </c:pt>
                <c:pt idx="788">
                  <c:v>7.3776409999999997</c:v>
                </c:pt>
                <c:pt idx="789">
                  <c:v>7.1617369999999987</c:v>
                </c:pt>
                <c:pt idx="790">
                  <c:v>7.0916630000000005</c:v>
                </c:pt>
                <c:pt idx="791">
                  <c:v>6.5488929999999996</c:v>
                </c:pt>
                <c:pt idx="792">
                  <c:v>6.5482620000000011</c:v>
                </c:pt>
                <c:pt idx="793">
                  <c:v>6.063953999999999</c:v>
                </c:pt>
                <c:pt idx="794">
                  <c:v>6.0879469999999989</c:v>
                </c:pt>
                <c:pt idx="795">
                  <c:v>10.968430000000001</c:v>
                </c:pt>
                <c:pt idx="796">
                  <c:v>6.2466230000000005</c:v>
                </c:pt>
                <c:pt idx="797">
                  <c:v>6.7719659999999999</c:v>
                </c:pt>
                <c:pt idx="798">
                  <c:v>9.5482839999999989</c:v>
                </c:pt>
                <c:pt idx="799">
                  <c:v>7.2250739999999993</c:v>
                </c:pt>
                <c:pt idx="800">
                  <c:v>7.5519579999999991</c:v>
                </c:pt>
                <c:pt idx="801">
                  <c:v>7.381209000000001</c:v>
                </c:pt>
                <c:pt idx="802">
                  <c:v>6.7745119999999988</c:v>
                </c:pt>
                <c:pt idx="803">
                  <c:v>7.1038199999999989</c:v>
                </c:pt>
                <c:pt idx="804">
                  <c:v>7.3232010000000001</c:v>
                </c:pt>
                <c:pt idx="805">
                  <c:v>7.6837609999999996</c:v>
                </c:pt>
                <c:pt idx="806">
                  <c:v>7.8576769999999989</c:v>
                </c:pt>
                <c:pt idx="807">
                  <c:v>7.9860920000000011</c:v>
                </c:pt>
                <c:pt idx="808">
                  <c:v>8.2137350000000016</c:v>
                </c:pt>
                <c:pt idx="809">
                  <c:v>8.3860530000000004</c:v>
                </c:pt>
                <c:pt idx="810">
                  <c:v>8.622069999999999</c:v>
                </c:pt>
                <c:pt idx="811">
                  <c:v>8.7525830000000031</c:v>
                </c:pt>
                <c:pt idx="812">
                  <c:v>8.5321390000000008</c:v>
                </c:pt>
                <c:pt idx="813">
                  <c:v>8.4961690000000001</c:v>
                </c:pt>
                <c:pt idx="814">
                  <c:v>8.4716720000000016</c:v>
                </c:pt>
                <c:pt idx="815">
                  <c:v>8.451981</c:v>
                </c:pt>
                <c:pt idx="816">
                  <c:v>8.4385880000000011</c:v>
                </c:pt>
                <c:pt idx="817">
                  <c:v>8.360514000000002</c:v>
                </c:pt>
                <c:pt idx="818">
                  <c:v>8.3811360000000015</c:v>
                </c:pt>
                <c:pt idx="819">
                  <c:v>8.3016570000000005</c:v>
                </c:pt>
                <c:pt idx="820">
                  <c:v>8.1368519999999993</c:v>
                </c:pt>
                <c:pt idx="821">
                  <c:v>7.8713720000000009</c:v>
                </c:pt>
                <c:pt idx="822">
                  <c:v>7.7526270000000004</c:v>
                </c:pt>
                <c:pt idx="823">
                  <c:v>7.8303050000000001</c:v>
                </c:pt>
                <c:pt idx="824">
                  <c:v>7.9826020000000009</c:v>
                </c:pt>
                <c:pt idx="825">
                  <c:v>8.0352679999999985</c:v>
                </c:pt>
                <c:pt idx="826">
                  <c:v>7.841437</c:v>
                </c:pt>
                <c:pt idx="827">
                  <c:v>7.3754</c:v>
                </c:pt>
                <c:pt idx="828">
                  <c:v>6.7584400000000002</c:v>
                </c:pt>
                <c:pt idx="829">
                  <c:v>6.6351199999999988</c:v>
                </c:pt>
                <c:pt idx="830">
                  <c:v>7.0151099999999991</c:v>
                </c:pt>
                <c:pt idx="831">
                  <c:v>7.2465430000000008</c:v>
                </c:pt>
                <c:pt idx="832">
                  <c:v>7.1722390000000003</c:v>
                </c:pt>
                <c:pt idx="833">
                  <c:v>7.0897519999999998</c:v>
                </c:pt>
                <c:pt idx="834">
                  <c:v>6.9557079999999996</c:v>
                </c:pt>
                <c:pt idx="835">
                  <c:v>6.7267070000000002</c:v>
                </c:pt>
                <c:pt idx="836">
                  <c:v>6.5797350000000003</c:v>
                </c:pt>
                <c:pt idx="837">
                  <c:v>6.9289859999999992</c:v>
                </c:pt>
                <c:pt idx="838">
                  <c:v>7.1490960000000001</c:v>
                </c:pt>
                <c:pt idx="839">
                  <c:v>6.9541749999999993</c:v>
                </c:pt>
                <c:pt idx="840">
                  <c:v>6.9539989999999996</c:v>
                </c:pt>
                <c:pt idx="841">
                  <c:v>7.1576620000000002</c:v>
                </c:pt>
                <c:pt idx="842">
                  <c:v>7.264079999999999</c:v>
                </c:pt>
                <c:pt idx="843">
                  <c:v>7.4549469999999989</c:v>
                </c:pt>
                <c:pt idx="844">
                  <c:v>7.6196719999999996</c:v>
                </c:pt>
                <c:pt idx="845">
                  <c:v>7.8294869999999994</c:v>
                </c:pt>
                <c:pt idx="846">
                  <c:v>8.1918679999999995</c:v>
                </c:pt>
                <c:pt idx="847">
                  <c:v>8.4393109999999982</c:v>
                </c:pt>
                <c:pt idx="848">
                  <c:v>8.7067789999999992</c:v>
                </c:pt>
                <c:pt idx="849">
                  <c:v>8.922384000000001</c:v>
                </c:pt>
                <c:pt idx="850">
                  <c:v>9.1061330000000016</c:v>
                </c:pt>
                <c:pt idx="851">
                  <c:v>9.3182460000000003</c:v>
                </c:pt>
                <c:pt idx="852">
                  <c:v>9.4792090000000027</c:v>
                </c:pt>
                <c:pt idx="853">
                  <c:v>9.6315009999999983</c:v>
                </c:pt>
                <c:pt idx="854">
                  <c:v>9.8190950000000008</c:v>
                </c:pt>
                <c:pt idx="855">
                  <c:v>9.8628770000000028</c:v>
                </c:pt>
                <c:pt idx="856">
                  <c:v>9.8992080000000016</c:v>
                </c:pt>
                <c:pt idx="857">
                  <c:v>9.9423589999999997</c:v>
                </c:pt>
                <c:pt idx="858">
                  <c:v>9.9267779999999988</c:v>
                </c:pt>
                <c:pt idx="859">
                  <c:v>9.8989729999999998</c:v>
                </c:pt>
                <c:pt idx="860">
                  <c:v>9.8575690000000016</c:v>
                </c:pt>
                <c:pt idx="861">
                  <c:v>9.4622770000000003</c:v>
                </c:pt>
                <c:pt idx="862">
                  <c:v>9.0470699999999997</c:v>
                </c:pt>
                <c:pt idx="863">
                  <c:v>8.9195500000000028</c:v>
                </c:pt>
                <c:pt idx="864">
                  <c:v>8.7520790000000002</c:v>
                </c:pt>
                <c:pt idx="865">
                  <c:v>8.4926850000000034</c:v>
                </c:pt>
                <c:pt idx="866">
                  <c:v>8.4417419999999996</c:v>
                </c:pt>
                <c:pt idx="867">
                  <c:v>8.1907340000000008</c:v>
                </c:pt>
                <c:pt idx="868">
                  <c:v>7.8681609999999989</c:v>
                </c:pt>
                <c:pt idx="869">
                  <c:v>7.6413909999999996</c:v>
                </c:pt>
                <c:pt idx="870">
                  <c:v>7.7540549999999993</c:v>
                </c:pt>
                <c:pt idx="871">
                  <c:v>7.5386129999999998</c:v>
                </c:pt>
                <c:pt idx="872">
                  <c:v>7.4286770000000004</c:v>
                </c:pt>
                <c:pt idx="873">
                  <c:v>7.2884859999999989</c:v>
                </c:pt>
                <c:pt idx="874">
                  <c:v>7.2188220000000003</c:v>
                </c:pt>
                <c:pt idx="875">
                  <c:v>7.2582509999999996</c:v>
                </c:pt>
                <c:pt idx="876">
                  <c:v>7.3287329999999988</c:v>
                </c:pt>
                <c:pt idx="877">
                  <c:v>7.4422059999999997</c:v>
                </c:pt>
                <c:pt idx="878">
                  <c:v>7.624508999999998</c:v>
                </c:pt>
                <c:pt idx="879">
                  <c:v>7.2714580000000009</c:v>
                </c:pt>
                <c:pt idx="880">
                  <c:v>6.4980650000000004</c:v>
                </c:pt>
                <c:pt idx="881">
                  <c:v>6.3603169999999993</c:v>
                </c:pt>
                <c:pt idx="882">
                  <c:v>6.3816230000000012</c:v>
                </c:pt>
                <c:pt idx="883">
                  <c:v>6.3371930000000001</c:v>
                </c:pt>
                <c:pt idx="884">
                  <c:v>6.1302440000000002</c:v>
                </c:pt>
                <c:pt idx="885">
                  <c:v>6.0497249999999996</c:v>
                </c:pt>
                <c:pt idx="886">
                  <c:v>6.2732530000000013</c:v>
                </c:pt>
                <c:pt idx="887">
                  <c:v>6.7337640000000007</c:v>
                </c:pt>
                <c:pt idx="888">
                  <c:v>7.1307109999999989</c:v>
                </c:pt>
                <c:pt idx="889">
                  <c:v>7.5220749999999992</c:v>
                </c:pt>
                <c:pt idx="890">
                  <c:v>7.967344999999999</c:v>
                </c:pt>
                <c:pt idx="891">
                  <c:v>8.2826600000000035</c:v>
                </c:pt>
                <c:pt idx="892">
                  <c:v>8.4819779999999998</c:v>
                </c:pt>
                <c:pt idx="893">
                  <c:v>8.6952890000000007</c:v>
                </c:pt>
                <c:pt idx="894">
                  <c:v>8.978178999999999</c:v>
                </c:pt>
                <c:pt idx="895">
                  <c:v>8.6517430000000015</c:v>
                </c:pt>
                <c:pt idx="896">
                  <c:v>8.9721570000000028</c:v>
                </c:pt>
                <c:pt idx="897">
                  <c:v>9.0265080000000015</c:v>
                </c:pt>
                <c:pt idx="898">
                  <c:v>9.1216619999999988</c:v>
                </c:pt>
                <c:pt idx="899">
                  <c:v>9.0990000000000002</c:v>
                </c:pt>
                <c:pt idx="900">
                  <c:v>9.2242659999999983</c:v>
                </c:pt>
                <c:pt idx="901">
                  <c:v>7.42835</c:v>
                </c:pt>
                <c:pt idx="902">
                  <c:v>7.1930709999999989</c:v>
                </c:pt>
                <c:pt idx="903">
                  <c:v>7.9492670000000007</c:v>
                </c:pt>
                <c:pt idx="904">
                  <c:v>8.1687950000000011</c:v>
                </c:pt>
                <c:pt idx="905">
                  <c:v>8.2022900000000014</c:v>
                </c:pt>
                <c:pt idx="906">
                  <c:v>8.2358060000000002</c:v>
                </c:pt>
                <c:pt idx="907">
                  <c:v>7.8053099999999995</c:v>
                </c:pt>
                <c:pt idx="908">
                  <c:v>7.8950139999999989</c:v>
                </c:pt>
                <c:pt idx="909">
                  <c:v>7.4879699999999998</c:v>
                </c:pt>
                <c:pt idx="910">
                  <c:v>7.767828999999999</c:v>
                </c:pt>
                <c:pt idx="911">
                  <c:v>8.025540000000003</c:v>
                </c:pt>
                <c:pt idx="912">
                  <c:v>7.6648919999999992</c:v>
                </c:pt>
                <c:pt idx="913">
                  <c:v>7.2283839999999993</c:v>
                </c:pt>
                <c:pt idx="914">
                  <c:v>7.1373109999999995</c:v>
                </c:pt>
                <c:pt idx="915">
                  <c:v>7.153478999999999</c:v>
                </c:pt>
                <c:pt idx="916">
                  <c:v>7.2318610000000012</c:v>
                </c:pt>
                <c:pt idx="917">
                  <c:v>7.3602339999999993</c:v>
                </c:pt>
                <c:pt idx="918">
                  <c:v>6.9798760000000009</c:v>
                </c:pt>
                <c:pt idx="919">
                  <c:v>6.7994199999999996</c:v>
                </c:pt>
                <c:pt idx="920">
                  <c:v>7.0669309999999994</c:v>
                </c:pt>
                <c:pt idx="921">
                  <c:v>6.8443379999999987</c:v>
                </c:pt>
                <c:pt idx="922">
                  <c:v>6.8201979999999995</c:v>
                </c:pt>
                <c:pt idx="923">
                  <c:v>6.8135259999999995</c:v>
                </c:pt>
                <c:pt idx="924">
                  <c:v>6.7775099999999995</c:v>
                </c:pt>
                <c:pt idx="925">
                  <c:v>6.6337640000000002</c:v>
                </c:pt>
                <c:pt idx="926">
                  <c:v>6.5787979999999999</c:v>
                </c:pt>
                <c:pt idx="927">
                  <c:v>6.5246809999999993</c:v>
                </c:pt>
                <c:pt idx="928">
                  <c:v>6.4981809999999989</c:v>
                </c:pt>
                <c:pt idx="929">
                  <c:v>6.355122999999999</c:v>
                </c:pt>
                <c:pt idx="930">
                  <c:v>6.1887149999999993</c:v>
                </c:pt>
                <c:pt idx="931">
                  <c:v>6.1373829999999989</c:v>
                </c:pt>
                <c:pt idx="932">
                  <c:v>5.9858430000000009</c:v>
                </c:pt>
                <c:pt idx="933">
                  <c:v>6.2068839999999996</c:v>
                </c:pt>
                <c:pt idx="934">
                  <c:v>6.4658099999999994</c:v>
                </c:pt>
                <c:pt idx="935">
                  <c:v>7.0111610000000004</c:v>
                </c:pt>
                <c:pt idx="936">
                  <c:v>7.5748569999999988</c:v>
                </c:pt>
                <c:pt idx="937">
                  <c:v>8.2348009999999991</c:v>
                </c:pt>
                <c:pt idx="938">
                  <c:v>8.7755310000000026</c:v>
                </c:pt>
                <c:pt idx="939">
                  <c:v>9.2134490000000007</c:v>
                </c:pt>
                <c:pt idx="940">
                  <c:v>9.6677229999999987</c:v>
                </c:pt>
                <c:pt idx="941">
                  <c:v>10.229140000000001</c:v>
                </c:pt>
                <c:pt idx="942">
                  <c:v>10.510670000000001</c:v>
                </c:pt>
                <c:pt idx="943">
                  <c:v>10.78314</c:v>
                </c:pt>
                <c:pt idx="944">
                  <c:v>10.928349999999998</c:v>
                </c:pt>
                <c:pt idx="945">
                  <c:v>11.102690000000003</c:v>
                </c:pt>
                <c:pt idx="946">
                  <c:v>11.148849999999999</c:v>
                </c:pt>
                <c:pt idx="947">
                  <c:v>11.259880000000003</c:v>
                </c:pt>
                <c:pt idx="948">
                  <c:v>11.412660000000002</c:v>
                </c:pt>
                <c:pt idx="949">
                  <c:v>11.416180000000002</c:v>
                </c:pt>
                <c:pt idx="950">
                  <c:v>11.346350000000001</c:v>
                </c:pt>
                <c:pt idx="951">
                  <c:v>11.28576</c:v>
                </c:pt>
                <c:pt idx="952">
                  <c:v>11.245010000000001</c:v>
                </c:pt>
                <c:pt idx="953">
                  <c:v>11.139999999999999</c:v>
                </c:pt>
                <c:pt idx="954">
                  <c:v>11.08239</c:v>
                </c:pt>
                <c:pt idx="955">
                  <c:v>10.960280000000001</c:v>
                </c:pt>
                <c:pt idx="956">
                  <c:v>10.583480000000002</c:v>
                </c:pt>
                <c:pt idx="957">
                  <c:v>10.5016</c:v>
                </c:pt>
                <c:pt idx="958">
                  <c:v>10.584530000000003</c:v>
                </c:pt>
                <c:pt idx="959">
                  <c:v>10.631209999999999</c:v>
                </c:pt>
                <c:pt idx="960">
                  <c:v>10.50529</c:v>
                </c:pt>
                <c:pt idx="961">
                  <c:v>10.613570000000001</c:v>
                </c:pt>
                <c:pt idx="962">
                  <c:v>11.02483</c:v>
                </c:pt>
                <c:pt idx="963">
                  <c:v>11.05771</c:v>
                </c:pt>
                <c:pt idx="964">
                  <c:v>10.726979999999999</c:v>
                </c:pt>
                <c:pt idx="965">
                  <c:v>10.511919999999998</c:v>
                </c:pt>
                <c:pt idx="966">
                  <c:v>10.401300000000001</c:v>
                </c:pt>
                <c:pt idx="967">
                  <c:v>10.32677</c:v>
                </c:pt>
                <c:pt idx="968">
                  <c:v>10.260820000000001</c:v>
                </c:pt>
                <c:pt idx="969">
                  <c:v>10.290100000000001</c:v>
                </c:pt>
                <c:pt idx="970">
                  <c:v>10.079730000000001</c:v>
                </c:pt>
                <c:pt idx="971">
                  <c:v>9.9124440000000025</c:v>
                </c:pt>
                <c:pt idx="972">
                  <c:v>9.6865010000000016</c:v>
                </c:pt>
                <c:pt idx="973">
                  <c:v>9.6651520000000026</c:v>
                </c:pt>
                <c:pt idx="974">
                  <c:v>9.8145870000000031</c:v>
                </c:pt>
                <c:pt idx="975">
                  <c:v>9.9562830000000027</c:v>
                </c:pt>
                <c:pt idx="976">
                  <c:v>9.934787</c:v>
                </c:pt>
                <c:pt idx="977">
                  <c:v>10.16985</c:v>
                </c:pt>
                <c:pt idx="978">
                  <c:v>10.189400000000001</c:v>
                </c:pt>
                <c:pt idx="979">
                  <c:v>10.23969</c:v>
                </c:pt>
                <c:pt idx="980">
                  <c:v>10.036050000000001</c:v>
                </c:pt>
                <c:pt idx="981">
                  <c:v>9.9520760000000035</c:v>
                </c:pt>
                <c:pt idx="982">
                  <c:v>9.9388479999999984</c:v>
                </c:pt>
                <c:pt idx="983">
                  <c:v>9.7995160000000006</c:v>
                </c:pt>
                <c:pt idx="984">
                  <c:v>9.1668600000000016</c:v>
                </c:pt>
                <c:pt idx="985">
                  <c:v>8.6260450000000013</c:v>
                </c:pt>
                <c:pt idx="986">
                  <c:v>7.8504459999999989</c:v>
                </c:pt>
                <c:pt idx="987">
                  <c:v>7.9226320000000001</c:v>
                </c:pt>
                <c:pt idx="988">
                  <c:v>8.1850860000000019</c:v>
                </c:pt>
                <c:pt idx="989">
                  <c:v>8.3469129999999989</c:v>
                </c:pt>
                <c:pt idx="990">
                  <c:v>8.5023100000000014</c:v>
                </c:pt>
                <c:pt idx="991">
                  <c:v>8.7331429999999983</c:v>
                </c:pt>
                <c:pt idx="992">
                  <c:v>9.1612960000000001</c:v>
                </c:pt>
                <c:pt idx="993">
                  <c:v>9.6218189999999986</c:v>
                </c:pt>
                <c:pt idx="994">
                  <c:v>9.7964650000000013</c:v>
                </c:pt>
                <c:pt idx="995">
                  <c:v>9.7145779999999995</c:v>
                </c:pt>
                <c:pt idx="996">
                  <c:v>9.8227740000000008</c:v>
                </c:pt>
                <c:pt idx="997">
                  <c:v>9.8956640000000018</c:v>
                </c:pt>
                <c:pt idx="998">
                  <c:v>9.9440970000000011</c:v>
                </c:pt>
                <c:pt idx="999">
                  <c:v>10.082460000000003</c:v>
                </c:pt>
                <c:pt idx="1000">
                  <c:v>10.166590000000003</c:v>
                </c:pt>
                <c:pt idx="1001">
                  <c:v>10.124140000000001</c:v>
                </c:pt>
                <c:pt idx="1002">
                  <c:v>10.159630000000002</c:v>
                </c:pt>
                <c:pt idx="1003">
                  <c:v>10.061960000000001</c:v>
                </c:pt>
                <c:pt idx="1004">
                  <c:v>9.9985990000000005</c:v>
                </c:pt>
                <c:pt idx="1005">
                  <c:v>9.9840940000000007</c:v>
                </c:pt>
                <c:pt idx="1006">
                  <c:v>9.9590590000000034</c:v>
                </c:pt>
                <c:pt idx="1007">
                  <c:v>10.06992</c:v>
                </c:pt>
                <c:pt idx="1008">
                  <c:v>9.809622000000001</c:v>
                </c:pt>
                <c:pt idx="1009">
                  <c:v>9.3143330000000013</c:v>
                </c:pt>
                <c:pt idx="1010">
                  <c:v>9.336354</c:v>
                </c:pt>
                <c:pt idx="1011">
                  <c:v>9.3229320000000016</c:v>
                </c:pt>
                <c:pt idx="1012">
                  <c:v>9.0563209999999987</c:v>
                </c:pt>
                <c:pt idx="1013">
                  <c:v>9.2268289999999986</c:v>
                </c:pt>
                <c:pt idx="1014">
                  <c:v>8.9670910000000035</c:v>
                </c:pt>
                <c:pt idx="1015">
                  <c:v>8.2214659999999995</c:v>
                </c:pt>
                <c:pt idx="1016">
                  <c:v>8.2394860000000012</c:v>
                </c:pt>
                <c:pt idx="1017">
                  <c:v>8.2319069999999996</c:v>
                </c:pt>
                <c:pt idx="1018">
                  <c:v>8.2815550000000009</c:v>
                </c:pt>
                <c:pt idx="1019">
                  <c:v>8.4565920000000023</c:v>
                </c:pt>
                <c:pt idx="1020">
                  <c:v>8.6484910000000017</c:v>
                </c:pt>
                <c:pt idx="1021">
                  <c:v>8.5841979999999989</c:v>
                </c:pt>
                <c:pt idx="1022">
                  <c:v>8.2975789999999989</c:v>
                </c:pt>
                <c:pt idx="1023">
                  <c:v>8.0835470000000029</c:v>
                </c:pt>
                <c:pt idx="1024">
                  <c:v>7.9287200000000002</c:v>
                </c:pt>
                <c:pt idx="1025">
                  <c:v>8.0435320000000008</c:v>
                </c:pt>
                <c:pt idx="1026">
                  <c:v>8.0197690000000001</c:v>
                </c:pt>
                <c:pt idx="1027">
                  <c:v>7.6832520000000004</c:v>
                </c:pt>
                <c:pt idx="1028">
                  <c:v>7.6288709999999993</c:v>
                </c:pt>
                <c:pt idx="1029">
                  <c:v>7.6864720000000002</c:v>
                </c:pt>
                <c:pt idx="1030">
                  <c:v>7.8035439999999996</c:v>
                </c:pt>
                <c:pt idx="1031">
                  <c:v>8.1809909999999988</c:v>
                </c:pt>
                <c:pt idx="1032">
                  <c:v>8.5075910000000015</c:v>
                </c:pt>
                <c:pt idx="1033">
                  <c:v>9.3766610000000004</c:v>
                </c:pt>
                <c:pt idx="1034">
                  <c:v>10.01854</c:v>
                </c:pt>
                <c:pt idx="1035">
                  <c:v>10.738569999999999</c:v>
                </c:pt>
                <c:pt idx="1036">
                  <c:v>11.350930000000002</c:v>
                </c:pt>
                <c:pt idx="1037">
                  <c:v>11.514019999999999</c:v>
                </c:pt>
                <c:pt idx="1038">
                  <c:v>11.75361</c:v>
                </c:pt>
                <c:pt idx="1039">
                  <c:v>12.434979999999999</c:v>
                </c:pt>
                <c:pt idx="1040">
                  <c:v>13.16221</c:v>
                </c:pt>
                <c:pt idx="1041">
                  <c:v>13.59473</c:v>
                </c:pt>
                <c:pt idx="1042">
                  <c:v>13.7569</c:v>
                </c:pt>
                <c:pt idx="1043">
                  <c:v>14.00408</c:v>
                </c:pt>
                <c:pt idx="1044">
                  <c:v>14.168520000000001</c:v>
                </c:pt>
                <c:pt idx="1045">
                  <c:v>14.39917</c:v>
                </c:pt>
                <c:pt idx="1046">
                  <c:v>14.03993</c:v>
                </c:pt>
                <c:pt idx="1047">
                  <c:v>13.583460000000002</c:v>
                </c:pt>
                <c:pt idx="1048">
                  <c:v>13.3207</c:v>
                </c:pt>
                <c:pt idx="1049">
                  <c:v>13.131319999999999</c:v>
                </c:pt>
                <c:pt idx="1050">
                  <c:v>12.90987</c:v>
                </c:pt>
                <c:pt idx="1051">
                  <c:v>12.673080000000002</c:v>
                </c:pt>
                <c:pt idx="1052">
                  <c:v>12.39747</c:v>
                </c:pt>
                <c:pt idx="1053">
                  <c:v>12.208839999999999</c:v>
                </c:pt>
                <c:pt idx="1054">
                  <c:v>12.12144</c:v>
                </c:pt>
                <c:pt idx="1055">
                  <c:v>11.822230000000001</c:v>
                </c:pt>
                <c:pt idx="1056">
                  <c:v>11.737069999999999</c:v>
                </c:pt>
                <c:pt idx="1057">
                  <c:v>11.623470000000001</c:v>
                </c:pt>
                <c:pt idx="1058">
                  <c:v>11.547510000000001</c:v>
                </c:pt>
                <c:pt idx="1059">
                  <c:v>11.364000000000003</c:v>
                </c:pt>
                <c:pt idx="1060">
                  <c:v>11.28988</c:v>
                </c:pt>
                <c:pt idx="1061">
                  <c:v>11.207149999999999</c:v>
                </c:pt>
                <c:pt idx="1062">
                  <c:v>11.119960000000001</c:v>
                </c:pt>
                <c:pt idx="1063">
                  <c:v>11.046919999999998</c:v>
                </c:pt>
                <c:pt idx="1064">
                  <c:v>10.99282</c:v>
                </c:pt>
                <c:pt idx="1065">
                  <c:v>10.89138</c:v>
                </c:pt>
                <c:pt idx="1066">
                  <c:v>10.885100000000001</c:v>
                </c:pt>
                <c:pt idx="1067">
                  <c:v>10.8299</c:v>
                </c:pt>
                <c:pt idx="1068">
                  <c:v>10.881410000000002</c:v>
                </c:pt>
                <c:pt idx="1069">
                  <c:v>11.045810000000001</c:v>
                </c:pt>
                <c:pt idx="1070">
                  <c:v>10.991490000000002</c:v>
                </c:pt>
                <c:pt idx="1071">
                  <c:v>10.92113</c:v>
                </c:pt>
                <c:pt idx="1072">
                  <c:v>10.80729</c:v>
                </c:pt>
                <c:pt idx="1073">
                  <c:v>10.764670000000001</c:v>
                </c:pt>
                <c:pt idx="1074">
                  <c:v>10.482710000000003</c:v>
                </c:pt>
                <c:pt idx="1075">
                  <c:v>10.55771</c:v>
                </c:pt>
                <c:pt idx="1076">
                  <c:v>10.89617</c:v>
                </c:pt>
                <c:pt idx="1077">
                  <c:v>11.188059999999998</c:v>
                </c:pt>
                <c:pt idx="1078">
                  <c:v>11.547719999999998</c:v>
                </c:pt>
                <c:pt idx="1079">
                  <c:v>12.16808</c:v>
                </c:pt>
                <c:pt idx="1080">
                  <c:v>12.737880000000001</c:v>
                </c:pt>
                <c:pt idx="1081">
                  <c:v>13.22555</c:v>
                </c:pt>
                <c:pt idx="1082">
                  <c:v>13.638969999999997</c:v>
                </c:pt>
                <c:pt idx="1083">
                  <c:v>14.32339</c:v>
                </c:pt>
                <c:pt idx="1084">
                  <c:v>14.313680000000002</c:v>
                </c:pt>
                <c:pt idx="1085">
                  <c:v>14.8948</c:v>
                </c:pt>
                <c:pt idx="1086">
                  <c:v>16.043429999999997</c:v>
                </c:pt>
                <c:pt idx="1087">
                  <c:v>16.21208</c:v>
                </c:pt>
                <c:pt idx="1088">
                  <c:v>16.293050000000001</c:v>
                </c:pt>
                <c:pt idx="1089">
                  <c:v>16.560009999999991</c:v>
                </c:pt>
                <c:pt idx="1090">
                  <c:v>16.502429999999997</c:v>
                </c:pt>
                <c:pt idx="1091">
                  <c:v>16.351450000000003</c:v>
                </c:pt>
                <c:pt idx="1092">
                  <c:v>15.837680000000002</c:v>
                </c:pt>
                <c:pt idx="1093">
                  <c:v>15.85172</c:v>
                </c:pt>
                <c:pt idx="1094">
                  <c:v>15.728169999999997</c:v>
                </c:pt>
                <c:pt idx="1095">
                  <c:v>15.49916</c:v>
                </c:pt>
                <c:pt idx="1096">
                  <c:v>14.989850000000002</c:v>
                </c:pt>
                <c:pt idx="1097">
                  <c:v>14.69993</c:v>
                </c:pt>
                <c:pt idx="1098">
                  <c:v>14.34656</c:v>
                </c:pt>
                <c:pt idx="1099">
                  <c:v>14.061200000000001</c:v>
                </c:pt>
                <c:pt idx="1100">
                  <c:v>13.7653</c:v>
                </c:pt>
                <c:pt idx="1101">
                  <c:v>13.720550000000001</c:v>
                </c:pt>
                <c:pt idx="1102">
                  <c:v>13.733969999999999</c:v>
                </c:pt>
                <c:pt idx="1103">
                  <c:v>13.611520000000001</c:v>
                </c:pt>
                <c:pt idx="1104">
                  <c:v>13.785130000000002</c:v>
                </c:pt>
                <c:pt idx="1105">
                  <c:v>13.57396</c:v>
                </c:pt>
                <c:pt idx="1106">
                  <c:v>13.41933</c:v>
                </c:pt>
                <c:pt idx="1107">
                  <c:v>13.468160000000001</c:v>
                </c:pt>
                <c:pt idx="1108">
                  <c:v>13.428359999999998</c:v>
                </c:pt>
                <c:pt idx="1109">
                  <c:v>13.393380000000002</c:v>
                </c:pt>
                <c:pt idx="1110">
                  <c:v>13.205110000000001</c:v>
                </c:pt>
                <c:pt idx="1111">
                  <c:v>12.9152</c:v>
                </c:pt>
                <c:pt idx="1112">
                  <c:v>12.543249999999999</c:v>
                </c:pt>
                <c:pt idx="1113">
                  <c:v>12.41168</c:v>
                </c:pt>
                <c:pt idx="1114">
                  <c:v>12.304580000000001</c:v>
                </c:pt>
                <c:pt idx="1115">
                  <c:v>12.28365</c:v>
                </c:pt>
                <c:pt idx="1116">
                  <c:v>12.062460000000002</c:v>
                </c:pt>
                <c:pt idx="1117">
                  <c:v>11.81387</c:v>
                </c:pt>
                <c:pt idx="1118">
                  <c:v>11.67906</c:v>
                </c:pt>
                <c:pt idx="1119">
                  <c:v>11.979200000000002</c:v>
                </c:pt>
                <c:pt idx="1120">
                  <c:v>11.958070000000001</c:v>
                </c:pt>
                <c:pt idx="1121">
                  <c:v>11.950560000000003</c:v>
                </c:pt>
                <c:pt idx="1122">
                  <c:v>12.02004</c:v>
                </c:pt>
                <c:pt idx="1123">
                  <c:v>11.696120000000001</c:v>
                </c:pt>
                <c:pt idx="1124">
                  <c:v>11.369610000000002</c:v>
                </c:pt>
                <c:pt idx="1125">
                  <c:v>10.76478</c:v>
                </c:pt>
                <c:pt idx="1126">
                  <c:v>10.788659999999998</c:v>
                </c:pt>
                <c:pt idx="1127">
                  <c:v>10.994309999999999</c:v>
                </c:pt>
                <c:pt idx="1128">
                  <c:v>11.061720000000001</c:v>
                </c:pt>
                <c:pt idx="1129">
                  <c:v>10.719470000000001</c:v>
                </c:pt>
                <c:pt idx="1130">
                  <c:v>10.875710000000002</c:v>
                </c:pt>
                <c:pt idx="1131">
                  <c:v>10.848859999999998</c:v>
                </c:pt>
                <c:pt idx="1132">
                  <c:v>10.771740000000001</c:v>
                </c:pt>
                <c:pt idx="1133">
                  <c:v>10.655470000000003</c:v>
                </c:pt>
                <c:pt idx="1134">
                  <c:v>10.740719999999998</c:v>
                </c:pt>
                <c:pt idx="1135">
                  <c:v>10.89617</c:v>
                </c:pt>
                <c:pt idx="1136">
                  <c:v>11.002690000000003</c:v>
                </c:pt>
                <c:pt idx="1137">
                  <c:v>10.941269999999999</c:v>
                </c:pt>
                <c:pt idx="1138">
                  <c:v>10.82695</c:v>
                </c:pt>
                <c:pt idx="1139">
                  <c:v>10.629</c:v>
                </c:pt>
                <c:pt idx="1140">
                  <c:v>10.49419</c:v>
                </c:pt>
                <c:pt idx="1141">
                  <c:v>10.48321</c:v>
                </c:pt>
                <c:pt idx="1142">
                  <c:v>10.36886</c:v>
                </c:pt>
                <c:pt idx="1143">
                  <c:v>10.19299</c:v>
                </c:pt>
                <c:pt idx="1144">
                  <c:v>10.00493</c:v>
                </c:pt>
                <c:pt idx="1145">
                  <c:v>9.909122</c:v>
                </c:pt>
                <c:pt idx="1146">
                  <c:v>9.8905140000000014</c:v>
                </c:pt>
                <c:pt idx="1147">
                  <c:v>9.9152670000000001</c:v>
                </c:pt>
                <c:pt idx="1148">
                  <c:v>9.8472350000000013</c:v>
                </c:pt>
                <c:pt idx="1149">
                  <c:v>9.7592410000000012</c:v>
                </c:pt>
                <c:pt idx="1150">
                  <c:v>9.7169589999999992</c:v>
                </c:pt>
                <c:pt idx="1151">
                  <c:v>9.5401419999999995</c:v>
                </c:pt>
                <c:pt idx="1152">
                  <c:v>9.3015470000000029</c:v>
                </c:pt>
                <c:pt idx="1153">
                  <c:v>9.034203999999999</c:v>
                </c:pt>
                <c:pt idx="1154">
                  <c:v>8.4113429999999987</c:v>
                </c:pt>
                <c:pt idx="1155">
                  <c:v>8.0612629999999985</c:v>
                </c:pt>
                <c:pt idx="1156">
                  <c:v>7.757344999999999</c:v>
                </c:pt>
                <c:pt idx="1157">
                  <c:v>7.6400369999999995</c:v>
                </c:pt>
                <c:pt idx="1158">
                  <c:v>7.5088720000000002</c:v>
                </c:pt>
                <c:pt idx="1159">
                  <c:v>7.265496999999999</c:v>
                </c:pt>
                <c:pt idx="1160">
                  <c:v>6.9698680000000008</c:v>
                </c:pt>
                <c:pt idx="1161">
                  <c:v>6.8863209999999997</c:v>
                </c:pt>
                <c:pt idx="1162">
                  <c:v>6.8969829999999988</c:v>
                </c:pt>
                <c:pt idx="1163">
                  <c:v>6.8600649999999987</c:v>
                </c:pt>
                <c:pt idx="1164">
                  <c:v>6.7687600000000003</c:v>
                </c:pt>
                <c:pt idx="1165">
                  <c:v>6.6695529999999987</c:v>
                </c:pt>
                <c:pt idx="1166">
                  <c:v>6.4224220000000001</c:v>
                </c:pt>
                <c:pt idx="1167">
                  <c:v>6.2791589999999999</c:v>
                </c:pt>
                <c:pt idx="1168">
                  <c:v>6.2819399999999996</c:v>
                </c:pt>
                <c:pt idx="1169">
                  <c:v>6.1762079999999999</c:v>
                </c:pt>
                <c:pt idx="1170">
                  <c:v>5.9187190000000003</c:v>
                </c:pt>
                <c:pt idx="1171">
                  <c:v>5.4243639999999997</c:v>
                </c:pt>
                <c:pt idx="1172">
                  <c:v>5.4376069999999999</c:v>
                </c:pt>
                <c:pt idx="1173">
                  <c:v>5.6074949999999992</c:v>
                </c:pt>
                <c:pt idx="1174">
                  <c:v>5.8682949999999989</c:v>
                </c:pt>
                <c:pt idx="1175">
                  <c:v>6.3083650000000002</c:v>
                </c:pt>
                <c:pt idx="1176">
                  <c:v>6.6703409999999996</c:v>
                </c:pt>
                <c:pt idx="1177">
                  <c:v>7.0568410000000004</c:v>
                </c:pt>
                <c:pt idx="1178">
                  <c:v>7.4577139999999993</c:v>
                </c:pt>
                <c:pt idx="1179">
                  <c:v>7.7233260000000001</c:v>
                </c:pt>
                <c:pt idx="1180">
                  <c:v>7.8649959999999979</c:v>
                </c:pt>
                <c:pt idx="1181">
                  <c:v>8.0205470000000005</c:v>
                </c:pt>
                <c:pt idx="1182">
                  <c:v>8.2078409999999984</c:v>
                </c:pt>
                <c:pt idx="1183">
                  <c:v>8.3195590000000035</c:v>
                </c:pt>
                <c:pt idx="1184">
                  <c:v>8.7949669999999998</c:v>
                </c:pt>
                <c:pt idx="1185">
                  <c:v>8.971017999999999</c:v>
                </c:pt>
                <c:pt idx="1186">
                  <c:v>9.1920100000000016</c:v>
                </c:pt>
                <c:pt idx="1187">
                  <c:v>9.3797710000000034</c:v>
                </c:pt>
                <c:pt idx="1188">
                  <c:v>9.5377370000000035</c:v>
                </c:pt>
                <c:pt idx="1189">
                  <c:v>9.650029</c:v>
                </c:pt>
                <c:pt idx="1190">
                  <c:v>9.7475939999999994</c:v>
                </c:pt>
                <c:pt idx="1191">
                  <c:v>9.7369379999999985</c:v>
                </c:pt>
                <c:pt idx="1192">
                  <c:v>9.4351430000000001</c:v>
                </c:pt>
                <c:pt idx="1193">
                  <c:v>9.057495000000003</c:v>
                </c:pt>
                <c:pt idx="1194">
                  <c:v>8.7809029999999986</c:v>
                </c:pt>
                <c:pt idx="1195">
                  <c:v>8.6672529999999988</c:v>
                </c:pt>
                <c:pt idx="1196">
                  <c:v>8.5872330000000012</c:v>
                </c:pt>
                <c:pt idx="1197">
                  <c:v>8.611032999999999</c:v>
                </c:pt>
                <c:pt idx="1198">
                  <c:v>8.4481909999999996</c:v>
                </c:pt>
                <c:pt idx="1199">
                  <c:v>8.2626930000000005</c:v>
                </c:pt>
                <c:pt idx="1200">
                  <c:v>8.1779820000000001</c:v>
                </c:pt>
                <c:pt idx="1201">
                  <c:v>8.104296999999999</c:v>
                </c:pt>
                <c:pt idx="1202">
                  <c:v>8.1219269999999995</c:v>
                </c:pt>
                <c:pt idx="1203">
                  <c:v>8.0486339999999998</c:v>
                </c:pt>
                <c:pt idx="1204">
                  <c:v>8.0501550000000002</c:v>
                </c:pt>
                <c:pt idx="1205">
                  <c:v>8.1096630000000012</c:v>
                </c:pt>
                <c:pt idx="1206">
                  <c:v>8.0743820000000017</c:v>
                </c:pt>
                <c:pt idx="1207">
                  <c:v>8.5373009999999994</c:v>
                </c:pt>
                <c:pt idx="1208">
                  <c:v>8.7723100000000009</c:v>
                </c:pt>
                <c:pt idx="1209">
                  <c:v>8.5884160000000005</c:v>
                </c:pt>
                <c:pt idx="1210">
                  <c:v>8.6610990000000001</c:v>
                </c:pt>
                <c:pt idx="1211">
                  <c:v>8.5873250000000017</c:v>
                </c:pt>
                <c:pt idx="1212">
                  <c:v>8.4636820000000021</c:v>
                </c:pt>
                <c:pt idx="1213">
                  <c:v>8.5889439999999997</c:v>
                </c:pt>
                <c:pt idx="1214">
                  <c:v>8.4188390000000002</c:v>
                </c:pt>
                <c:pt idx="1215">
                  <c:v>8.3308600000000013</c:v>
                </c:pt>
                <c:pt idx="1216">
                  <c:v>7.8324309999999988</c:v>
                </c:pt>
                <c:pt idx="1217">
                  <c:v>7.4482240000000006</c:v>
                </c:pt>
                <c:pt idx="1218">
                  <c:v>6.9374599999999997</c:v>
                </c:pt>
                <c:pt idx="1219">
                  <c:v>6.6551729999999987</c:v>
                </c:pt>
                <c:pt idx="1220">
                  <c:v>6.500432</c:v>
                </c:pt>
                <c:pt idx="1221">
                  <c:v>6.2084200000000003</c:v>
                </c:pt>
                <c:pt idx="1222">
                  <c:v>6.100757999999999</c:v>
                </c:pt>
                <c:pt idx="1223">
                  <c:v>6.207438999999999</c:v>
                </c:pt>
                <c:pt idx="1224">
                  <c:v>6.3366480000000012</c:v>
                </c:pt>
                <c:pt idx="1225">
                  <c:v>6.4055439999999999</c:v>
                </c:pt>
                <c:pt idx="1226">
                  <c:v>6.5801139999999991</c:v>
                </c:pt>
                <c:pt idx="1227">
                  <c:v>6.7883360000000001</c:v>
                </c:pt>
                <c:pt idx="1228">
                  <c:v>7.0591849999999994</c:v>
                </c:pt>
                <c:pt idx="1229">
                  <c:v>7.3172689999999996</c:v>
                </c:pt>
                <c:pt idx="1230">
                  <c:v>7.4973690000000008</c:v>
                </c:pt>
                <c:pt idx="1231">
                  <c:v>7.7772540000000001</c:v>
                </c:pt>
                <c:pt idx="1232">
                  <c:v>8.2314289999999986</c:v>
                </c:pt>
                <c:pt idx="1233">
                  <c:v>8.5201689999999992</c:v>
                </c:pt>
                <c:pt idx="1234">
                  <c:v>8.842092000000001</c:v>
                </c:pt>
                <c:pt idx="1235">
                  <c:v>9.2372409999999991</c:v>
                </c:pt>
                <c:pt idx="1236">
                  <c:v>9.490496000000002</c:v>
                </c:pt>
                <c:pt idx="1237">
                  <c:v>9.2351249999999983</c:v>
                </c:pt>
                <c:pt idx="1238">
                  <c:v>9.4245709999999985</c:v>
                </c:pt>
                <c:pt idx="1239">
                  <c:v>9.9516250000000035</c:v>
                </c:pt>
                <c:pt idx="1240">
                  <c:v>10.334309999999999</c:v>
                </c:pt>
                <c:pt idx="1241">
                  <c:v>10.510250000000001</c:v>
                </c:pt>
                <c:pt idx="1242">
                  <c:v>10.707610000000001</c:v>
                </c:pt>
                <c:pt idx="1243">
                  <c:v>11.046430000000003</c:v>
                </c:pt>
                <c:pt idx="1244">
                  <c:v>11.35331</c:v>
                </c:pt>
                <c:pt idx="1245">
                  <c:v>11.502610000000002</c:v>
                </c:pt>
                <c:pt idx="1246">
                  <c:v>11.12743</c:v>
                </c:pt>
                <c:pt idx="1247">
                  <c:v>10.94218</c:v>
                </c:pt>
                <c:pt idx="1248">
                  <c:v>10.753160000000001</c:v>
                </c:pt>
                <c:pt idx="1249">
                  <c:v>10.701719999999998</c:v>
                </c:pt>
                <c:pt idx="1250">
                  <c:v>10.575760000000002</c:v>
                </c:pt>
                <c:pt idx="1251">
                  <c:v>10.405950000000002</c:v>
                </c:pt>
                <c:pt idx="1252">
                  <c:v>10.153730000000001</c:v>
                </c:pt>
                <c:pt idx="1253">
                  <c:v>9.9153160000000007</c:v>
                </c:pt>
                <c:pt idx="1254">
                  <c:v>9.6242499999999982</c:v>
                </c:pt>
                <c:pt idx="1255">
                  <c:v>9.5604350000000018</c:v>
                </c:pt>
                <c:pt idx="1256">
                  <c:v>9.5098789999999997</c:v>
                </c:pt>
                <c:pt idx="1257">
                  <c:v>9.4798760000000026</c:v>
                </c:pt>
                <c:pt idx="1258">
                  <c:v>9.5763930000000013</c:v>
                </c:pt>
                <c:pt idx="1259">
                  <c:v>9.6876689999999996</c:v>
                </c:pt>
                <c:pt idx="1260">
                  <c:v>9.4818289999999994</c:v>
                </c:pt>
                <c:pt idx="1261">
                  <c:v>9.0756300000000021</c:v>
                </c:pt>
                <c:pt idx="1262">
                  <c:v>8.741127999999998</c:v>
                </c:pt>
                <c:pt idx="1263">
                  <c:v>8.6080910000000017</c:v>
                </c:pt>
                <c:pt idx="1264">
                  <c:v>8.4540070000000007</c:v>
                </c:pt>
                <c:pt idx="1265">
                  <c:v>8.303725</c:v>
                </c:pt>
                <c:pt idx="1266">
                  <c:v>8.2537160000000007</c:v>
                </c:pt>
                <c:pt idx="1267">
                  <c:v>8.2844710000000017</c:v>
                </c:pt>
                <c:pt idx="1268">
                  <c:v>8.4428640000000001</c:v>
                </c:pt>
                <c:pt idx="1269">
                  <c:v>8.7445139999999988</c:v>
                </c:pt>
                <c:pt idx="1270">
                  <c:v>9.1133370000000014</c:v>
                </c:pt>
                <c:pt idx="1271">
                  <c:v>9.8506180000000008</c:v>
                </c:pt>
                <c:pt idx="1272">
                  <c:v>10.50155</c:v>
                </c:pt>
                <c:pt idx="1273">
                  <c:v>11.274059999999999</c:v>
                </c:pt>
                <c:pt idx="1274">
                  <c:v>11.832800000000002</c:v>
                </c:pt>
                <c:pt idx="1275">
                  <c:v>12.246869999999999</c:v>
                </c:pt>
                <c:pt idx="1276">
                  <c:v>12.761710000000001</c:v>
                </c:pt>
                <c:pt idx="1277">
                  <c:v>13.414369999999998</c:v>
                </c:pt>
                <c:pt idx="1278">
                  <c:v>13.68201</c:v>
                </c:pt>
                <c:pt idx="1279">
                  <c:v>13.91846</c:v>
                </c:pt>
                <c:pt idx="1280">
                  <c:v>14.01966</c:v>
                </c:pt>
                <c:pt idx="1281">
                  <c:v>14.088299999999998</c:v>
                </c:pt>
                <c:pt idx="1282">
                  <c:v>14.293760000000001</c:v>
                </c:pt>
                <c:pt idx="1283">
                  <c:v>14.4329</c:v>
                </c:pt>
                <c:pt idx="1284">
                  <c:v>14.622</c:v>
                </c:pt>
                <c:pt idx="1285">
                  <c:v>14.386130000000001</c:v>
                </c:pt>
                <c:pt idx="1286">
                  <c:v>13.932930000000002</c:v>
                </c:pt>
                <c:pt idx="1287">
                  <c:v>13.81404</c:v>
                </c:pt>
                <c:pt idx="1288">
                  <c:v>13.38036</c:v>
                </c:pt>
                <c:pt idx="1289">
                  <c:v>13.03008</c:v>
                </c:pt>
                <c:pt idx="1290">
                  <c:v>12.940060000000001</c:v>
                </c:pt>
                <c:pt idx="1291">
                  <c:v>12.6676</c:v>
                </c:pt>
                <c:pt idx="1292">
                  <c:v>12.563880000000001</c:v>
                </c:pt>
                <c:pt idx="1293">
                  <c:v>12.632990000000001</c:v>
                </c:pt>
                <c:pt idx="1294">
                  <c:v>12.857050000000003</c:v>
                </c:pt>
                <c:pt idx="1295">
                  <c:v>13.018769999999998</c:v>
                </c:pt>
                <c:pt idx="1296">
                  <c:v>12.952170000000002</c:v>
                </c:pt>
                <c:pt idx="1297">
                  <c:v>12.95152</c:v>
                </c:pt>
                <c:pt idx="1298">
                  <c:v>13.22228</c:v>
                </c:pt>
                <c:pt idx="1299">
                  <c:v>13.223199999999999</c:v>
                </c:pt>
                <c:pt idx="1300">
                  <c:v>13.208130000000001</c:v>
                </c:pt>
                <c:pt idx="1301">
                  <c:v>13.116960000000001</c:v>
                </c:pt>
                <c:pt idx="1302">
                  <c:v>12.971780000000003</c:v>
                </c:pt>
                <c:pt idx="1303">
                  <c:v>12.882210000000002</c:v>
                </c:pt>
                <c:pt idx="1304">
                  <c:v>12.907730000000003</c:v>
                </c:pt>
                <c:pt idx="1305">
                  <c:v>12.91329</c:v>
                </c:pt>
                <c:pt idx="1306">
                  <c:v>12.965930000000002</c:v>
                </c:pt>
                <c:pt idx="1307">
                  <c:v>12.888950000000001</c:v>
                </c:pt>
                <c:pt idx="1308">
                  <c:v>12.86436</c:v>
                </c:pt>
                <c:pt idx="1309">
                  <c:v>12.93746</c:v>
                </c:pt>
                <c:pt idx="1310">
                  <c:v>12.94078</c:v>
                </c:pt>
                <c:pt idx="1311">
                  <c:v>12.894030000000003</c:v>
                </c:pt>
                <c:pt idx="1312">
                  <c:v>13.02304</c:v>
                </c:pt>
                <c:pt idx="1313">
                  <c:v>13.31814</c:v>
                </c:pt>
                <c:pt idx="1314">
                  <c:v>13.339700000000002</c:v>
                </c:pt>
                <c:pt idx="1315">
                  <c:v>13.11778</c:v>
                </c:pt>
                <c:pt idx="1316">
                  <c:v>12.93688</c:v>
                </c:pt>
                <c:pt idx="1317">
                  <c:v>12.918710000000001</c:v>
                </c:pt>
                <c:pt idx="1318">
                  <c:v>12.649369999999999</c:v>
                </c:pt>
                <c:pt idx="1319">
                  <c:v>12.214049999999999</c:v>
                </c:pt>
                <c:pt idx="1320">
                  <c:v>12.347290000000001</c:v>
                </c:pt>
                <c:pt idx="1321">
                  <c:v>12.555460000000002</c:v>
                </c:pt>
                <c:pt idx="1322">
                  <c:v>12.655470000000003</c:v>
                </c:pt>
                <c:pt idx="1323">
                  <c:v>12.43038</c:v>
                </c:pt>
                <c:pt idx="1324">
                  <c:v>12.59484</c:v>
                </c:pt>
                <c:pt idx="1325">
                  <c:v>12.854900000000002</c:v>
                </c:pt>
                <c:pt idx="1326">
                  <c:v>12.758909999999998</c:v>
                </c:pt>
                <c:pt idx="1327">
                  <c:v>12.742359999999998</c:v>
                </c:pt>
                <c:pt idx="1328">
                  <c:v>12.915550000000001</c:v>
                </c:pt>
                <c:pt idx="1329">
                  <c:v>12.97077</c:v>
                </c:pt>
                <c:pt idx="1330">
                  <c:v>13.019880000000002</c:v>
                </c:pt>
                <c:pt idx="1331">
                  <c:v>12.960470000000003</c:v>
                </c:pt>
                <c:pt idx="1332">
                  <c:v>12.634959999999998</c:v>
                </c:pt>
                <c:pt idx="1333">
                  <c:v>14.313640000000003</c:v>
                </c:pt>
                <c:pt idx="1334">
                  <c:v>14.883430000000004</c:v>
                </c:pt>
                <c:pt idx="1335">
                  <c:v>14.595430000000002</c:v>
                </c:pt>
                <c:pt idx="1336">
                  <c:v>14.057640000000003</c:v>
                </c:pt>
                <c:pt idx="1337">
                  <c:v>14.832540000000002</c:v>
                </c:pt>
                <c:pt idx="1338">
                  <c:v>14.988850000000001</c:v>
                </c:pt>
                <c:pt idx="1339">
                  <c:v>12.681760000000001</c:v>
                </c:pt>
                <c:pt idx="1340">
                  <c:v>12.189970000000001</c:v>
                </c:pt>
                <c:pt idx="1341">
                  <c:v>12.027050000000001</c:v>
                </c:pt>
                <c:pt idx="1342">
                  <c:v>13.947349999999998</c:v>
                </c:pt>
                <c:pt idx="1343">
                  <c:v>14.358630000000002</c:v>
                </c:pt>
                <c:pt idx="1344">
                  <c:v>14.82277</c:v>
                </c:pt>
                <c:pt idx="1345">
                  <c:v>14.773290000000001</c:v>
                </c:pt>
                <c:pt idx="1346">
                  <c:v>13.952130000000002</c:v>
                </c:pt>
                <c:pt idx="1347">
                  <c:v>14.62547</c:v>
                </c:pt>
                <c:pt idx="1348">
                  <c:v>14.657210000000001</c:v>
                </c:pt>
                <c:pt idx="1349">
                  <c:v>14.50013</c:v>
                </c:pt>
                <c:pt idx="1350">
                  <c:v>14.298919999999999</c:v>
                </c:pt>
                <c:pt idx="1351">
                  <c:v>14.551070000000001</c:v>
                </c:pt>
                <c:pt idx="1352">
                  <c:v>14.015920000000001</c:v>
                </c:pt>
                <c:pt idx="1353">
                  <c:v>13.694949999999999</c:v>
                </c:pt>
                <c:pt idx="1354">
                  <c:v>13.852070000000003</c:v>
                </c:pt>
                <c:pt idx="1355">
                  <c:v>13.700990000000001</c:v>
                </c:pt>
                <c:pt idx="1356">
                  <c:v>13.681700000000001</c:v>
                </c:pt>
                <c:pt idx="1357">
                  <c:v>13.644049999999998</c:v>
                </c:pt>
                <c:pt idx="1358">
                  <c:v>13.722520000000001</c:v>
                </c:pt>
                <c:pt idx="1359">
                  <c:v>13.29904</c:v>
                </c:pt>
                <c:pt idx="1360">
                  <c:v>12.27581</c:v>
                </c:pt>
                <c:pt idx="1361">
                  <c:v>11.702030000000002</c:v>
                </c:pt>
                <c:pt idx="1362">
                  <c:v>12.369180000000002</c:v>
                </c:pt>
                <c:pt idx="1363">
                  <c:v>12.450340000000002</c:v>
                </c:pt>
                <c:pt idx="1364">
                  <c:v>12.311770000000001</c:v>
                </c:pt>
                <c:pt idx="1365">
                  <c:v>12.41108</c:v>
                </c:pt>
                <c:pt idx="1366">
                  <c:v>12.394530000000001</c:v>
                </c:pt>
                <c:pt idx="1367">
                  <c:v>12.882480000000003</c:v>
                </c:pt>
                <c:pt idx="1368">
                  <c:v>13.347269999999998</c:v>
                </c:pt>
                <c:pt idx="1369">
                  <c:v>13.80171</c:v>
                </c:pt>
                <c:pt idx="1370">
                  <c:v>14.875330000000002</c:v>
                </c:pt>
                <c:pt idx="1371">
                  <c:v>15.518169999999998</c:v>
                </c:pt>
                <c:pt idx="1372">
                  <c:v>15.297079999999999</c:v>
                </c:pt>
                <c:pt idx="1373">
                  <c:v>15.902610000000003</c:v>
                </c:pt>
                <c:pt idx="1374">
                  <c:v>16.980579999999996</c:v>
                </c:pt>
                <c:pt idx="1375">
                  <c:v>17.348689999999998</c:v>
                </c:pt>
                <c:pt idx="1376">
                  <c:v>18.135539999999995</c:v>
                </c:pt>
                <c:pt idx="1377">
                  <c:v>16.882499999999997</c:v>
                </c:pt>
                <c:pt idx="1378">
                  <c:v>16.664449999999995</c:v>
                </c:pt>
                <c:pt idx="1379">
                  <c:v>18.316009999999999</c:v>
                </c:pt>
                <c:pt idx="1380">
                  <c:v>17.373850000000004</c:v>
                </c:pt>
                <c:pt idx="1381">
                  <c:v>16.920839999999991</c:v>
                </c:pt>
                <c:pt idx="1382">
                  <c:v>16.59984</c:v>
                </c:pt>
                <c:pt idx="1383">
                  <c:v>16.3489</c:v>
                </c:pt>
                <c:pt idx="1384">
                  <c:v>16.247850000000003</c:v>
                </c:pt>
                <c:pt idx="1385">
                  <c:v>15.96387</c:v>
                </c:pt>
                <c:pt idx="1386">
                  <c:v>15.408440000000002</c:v>
                </c:pt>
                <c:pt idx="1387">
                  <c:v>15.244569999999998</c:v>
                </c:pt>
                <c:pt idx="1388">
                  <c:v>14.969510000000001</c:v>
                </c:pt>
                <c:pt idx="1389">
                  <c:v>14.798830000000001</c:v>
                </c:pt>
                <c:pt idx="1390">
                  <c:v>14.70069</c:v>
                </c:pt>
                <c:pt idx="1391">
                  <c:v>14.6256</c:v>
                </c:pt>
                <c:pt idx="1392">
                  <c:v>14.464120000000001</c:v>
                </c:pt>
                <c:pt idx="1393">
                  <c:v>14.211859999999998</c:v>
                </c:pt>
                <c:pt idx="1394">
                  <c:v>13.952790000000002</c:v>
                </c:pt>
                <c:pt idx="1395">
                  <c:v>14.210660000000001</c:v>
                </c:pt>
                <c:pt idx="1396">
                  <c:v>14.212860000000001</c:v>
                </c:pt>
                <c:pt idx="1397">
                  <c:v>14.310500000000003</c:v>
                </c:pt>
                <c:pt idx="1398">
                  <c:v>14.227849999999998</c:v>
                </c:pt>
                <c:pt idx="1399">
                  <c:v>14.0009</c:v>
                </c:pt>
                <c:pt idx="1400">
                  <c:v>13.92465</c:v>
                </c:pt>
                <c:pt idx="1401">
                  <c:v>14.211450000000001</c:v>
                </c:pt>
                <c:pt idx="1402">
                  <c:v>13.966380000000001</c:v>
                </c:pt>
                <c:pt idx="1403">
                  <c:v>14.074490000000003</c:v>
                </c:pt>
                <c:pt idx="1404">
                  <c:v>13.93465</c:v>
                </c:pt>
                <c:pt idx="1405">
                  <c:v>13.572690000000001</c:v>
                </c:pt>
                <c:pt idx="1406">
                  <c:v>13.41724</c:v>
                </c:pt>
                <c:pt idx="1407">
                  <c:v>13.270770000000001</c:v>
                </c:pt>
                <c:pt idx="1408">
                  <c:v>13.583260000000001</c:v>
                </c:pt>
                <c:pt idx="1409">
                  <c:v>13.619960000000001</c:v>
                </c:pt>
                <c:pt idx="1410">
                  <c:v>13.566690000000003</c:v>
                </c:pt>
                <c:pt idx="1411">
                  <c:v>13.664870000000001</c:v>
                </c:pt>
                <c:pt idx="1412">
                  <c:v>13.67905</c:v>
                </c:pt>
                <c:pt idx="1413">
                  <c:v>13.75942</c:v>
                </c:pt>
                <c:pt idx="1414">
                  <c:v>13.75221</c:v>
                </c:pt>
                <c:pt idx="1415">
                  <c:v>14.684700000000001</c:v>
                </c:pt>
                <c:pt idx="1416">
                  <c:v>13.50015</c:v>
                </c:pt>
                <c:pt idx="1417">
                  <c:v>15.62269</c:v>
                </c:pt>
                <c:pt idx="1418">
                  <c:v>17.896850000000004</c:v>
                </c:pt>
                <c:pt idx="1419">
                  <c:v>17.34648</c:v>
                </c:pt>
                <c:pt idx="1420">
                  <c:v>14.319330000000003</c:v>
                </c:pt>
                <c:pt idx="1421">
                  <c:v>14.296990000000001</c:v>
                </c:pt>
                <c:pt idx="1422">
                  <c:v>14.589540000000001</c:v>
                </c:pt>
                <c:pt idx="1423">
                  <c:v>15.077260000000001</c:v>
                </c:pt>
                <c:pt idx="1424">
                  <c:v>15.495460000000001</c:v>
                </c:pt>
                <c:pt idx="1425">
                  <c:v>15.90138</c:v>
                </c:pt>
                <c:pt idx="1426">
                  <c:v>16.221419999999991</c:v>
                </c:pt>
                <c:pt idx="1427">
                  <c:v>16.086029999999997</c:v>
                </c:pt>
                <c:pt idx="1428">
                  <c:v>15.722250000000001</c:v>
                </c:pt>
                <c:pt idx="1429">
                  <c:v>14.981620000000001</c:v>
                </c:pt>
                <c:pt idx="1430">
                  <c:v>12.641500000000001</c:v>
                </c:pt>
                <c:pt idx="1431">
                  <c:v>11.815380000000001</c:v>
                </c:pt>
                <c:pt idx="1432">
                  <c:v>9.868659000000001</c:v>
                </c:pt>
                <c:pt idx="1433">
                  <c:v>8.882358</c:v>
                </c:pt>
                <c:pt idx="1434">
                  <c:v>8.6448529999999995</c:v>
                </c:pt>
                <c:pt idx="1435">
                  <c:v>8.0194670000000006</c:v>
                </c:pt>
                <c:pt idx="1436">
                  <c:v>7.5776420000000009</c:v>
                </c:pt>
                <c:pt idx="1437">
                  <c:v>7.2090040000000002</c:v>
                </c:pt>
                <c:pt idx="1438">
                  <c:v>7.0787959999999996</c:v>
                </c:pt>
                <c:pt idx="1439">
                  <c:v>7.0181639999999996</c:v>
                </c:pt>
                <c:pt idx="1440">
                  <c:v>6.9779999999999998</c:v>
                </c:pt>
                <c:pt idx="1441">
                  <c:v>6.6560999999999995</c:v>
                </c:pt>
                <c:pt idx="1442">
                  <c:v>6.7180619999999998</c:v>
                </c:pt>
                <c:pt idx="1443">
                  <c:v>6.5980369999999988</c:v>
                </c:pt>
                <c:pt idx="1444">
                  <c:v>6.4170559999999988</c:v>
                </c:pt>
                <c:pt idx="1445">
                  <c:v>6.476427000000001</c:v>
                </c:pt>
                <c:pt idx="1446">
                  <c:v>6.535836999999999</c:v>
                </c:pt>
                <c:pt idx="1447">
                  <c:v>6.6305739999999993</c:v>
                </c:pt>
                <c:pt idx="1448">
                  <c:v>6.6896829999999996</c:v>
                </c:pt>
                <c:pt idx="1449">
                  <c:v>6.790724</c:v>
                </c:pt>
                <c:pt idx="1450">
                  <c:v>6.7584530000000003</c:v>
                </c:pt>
                <c:pt idx="1451">
                  <c:v>6.8342159999999987</c:v>
                </c:pt>
                <c:pt idx="1452">
                  <c:v>6.728902999999999</c:v>
                </c:pt>
                <c:pt idx="1453">
                  <c:v>6.6396110000000004</c:v>
                </c:pt>
                <c:pt idx="1454">
                  <c:v>6.3499439999999998</c:v>
                </c:pt>
                <c:pt idx="1455">
                  <c:v>5.9823339999999998</c:v>
                </c:pt>
                <c:pt idx="1456">
                  <c:v>5.5111030000000003</c:v>
                </c:pt>
                <c:pt idx="1457">
                  <c:v>5.1614329999999988</c:v>
                </c:pt>
                <c:pt idx="1458">
                  <c:v>4.9406379999999999</c:v>
                </c:pt>
                <c:pt idx="1459">
                  <c:v>4.5806979999999999</c:v>
                </c:pt>
                <c:pt idx="1460">
                  <c:v>4.376506</c:v>
                </c:pt>
                <c:pt idx="1461">
                  <c:v>4.2402640000000007</c:v>
                </c:pt>
                <c:pt idx="1462">
                  <c:v>4.4454229999999999</c:v>
                </c:pt>
                <c:pt idx="1463">
                  <c:v>4.5485410000000002</c:v>
                </c:pt>
                <c:pt idx="1464">
                  <c:v>4.8929919999999987</c:v>
                </c:pt>
                <c:pt idx="1465">
                  <c:v>5.1883119999999989</c:v>
                </c:pt>
                <c:pt idx="1466">
                  <c:v>5.5786709999999999</c:v>
                </c:pt>
                <c:pt idx="1467">
                  <c:v>5.5967320000000003</c:v>
                </c:pt>
                <c:pt idx="1468">
                  <c:v>5.593818999999999</c:v>
                </c:pt>
                <c:pt idx="1469">
                  <c:v>5.840908999999999</c:v>
                </c:pt>
                <c:pt idx="1470">
                  <c:v>6.0136440000000002</c:v>
                </c:pt>
                <c:pt idx="1471">
                  <c:v>6.0466179999999996</c:v>
                </c:pt>
                <c:pt idx="1472">
                  <c:v>6.1775669999999989</c:v>
                </c:pt>
                <c:pt idx="1473">
                  <c:v>6.2132259999999997</c:v>
                </c:pt>
                <c:pt idx="1474">
                  <c:v>6.2858770000000002</c:v>
                </c:pt>
                <c:pt idx="1475">
                  <c:v>6.1149889999999978</c:v>
                </c:pt>
                <c:pt idx="1476">
                  <c:v>6.001485999999999</c:v>
                </c:pt>
                <c:pt idx="1477">
                  <c:v>5.489554</c:v>
                </c:pt>
                <c:pt idx="1478">
                  <c:v>4.6633699999999996</c:v>
                </c:pt>
                <c:pt idx="1479">
                  <c:v>4.4182680000000012</c:v>
                </c:pt>
                <c:pt idx="1480">
                  <c:v>3.7907730000000002</c:v>
                </c:pt>
                <c:pt idx="1481">
                  <c:v>3.8478569999999994</c:v>
                </c:pt>
                <c:pt idx="1482">
                  <c:v>3.8884810000000001</c:v>
                </c:pt>
                <c:pt idx="1483">
                  <c:v>3.9876819999999999</c:v>
                </c:pt>
                <c:pt idx="1484">
                  <c:v>3.6811840000000005</c:v>
                </c:pt>
                <c:pt idx="1485">
                  <c:v>3.5490219999999999</c:v>
                </c:pt>
                <c:pt idx="1486">
                  <c:v>3.589699</c:v>
                </c:pt>
                <c:pt idx="1487">
                  <c:v>3.4368839999999996</c:v>
                </c:pt>
                <c:pt idx="1488">
                  <c:v>3.339208999999999</c:v>
                </c:pt>
                <c:pt idx="1489">
                  <c:v>3.2816510000000001</c:v>
                </c:pt>
                <c:pt idx="1490">
                  <c:v>3.2470360000000005</c:v>
                </c:pt>
                <c:pt idx="1491">
                  <c:v>3.3200769999999995</c:v>
                </c:pt>
                <c:pt idx="1492">
                  <c:v>3.3840659999999994</c:v>
                </c:pt>
                <c:pt idx="1493">
                  <c:v>3.4944229999999994</c:v>
                </c:pt>
                <c:pt idx="1494">
                  <c:v>3.6195079999999997</c:v>
                </c:pt>
                <c:pt idx="1495">
                  <c:v>3.5540940000000001</c:v>
                </c:pt>
                <c:pt idx="1496">
                  <c:v>3.4799629999999997</c:v>
                </c:pt>
                <c:pt idx="1497">
                  <c:v>3.5571679999999999</c:v>
                </c:pt>
                <c:pt idx="1498">
                  <c:v>3.4998299999999998</c:v>
                </c:pt>
                <c:pt idx="1499">
                  <c:v>3.3006849999999996</c:v>
                </c:pt>
                <c:pt idx="1500">
                  <c:v>3.2994579999999996</c:v>
                </c:pt>
                <c:pt idx="1501">
                  <c:v>3.2783890000000002</c:v>
                </c:pt>
                <c:pt idx="1502">
                  <c:v>3.3667419999999995</c:v>
                </c:pt>
                <c:pt idx="1503">
                  <c:v>3.5948229999999994</c:v>
                </c:pt>
                <c:pt idx="1504">
                  <c:v>3.9475570000000002</c:v>
                </c:pt>
                <c:pt idx="1505">
                  <c:v>3.8318949999999994</c:v>
                </c:pt>
                <c:pt idx="1506">
                  <c:v>3.5977649999999999</c:v>
                </c:pt>
                <c:pt idx="1507">
                  <c:v>3.4993779999999997</c:v>
                </c:pt>
                <c:pt idx="1508">
                  <c:v>3.8001719999999999</c:v>
                </c:pt>
                <c:pt idx="1509">
                  <c:v>3.8003819999999999</c:v>
                </c:pt>
                <c:pt idx="1510">
                  <c:v>3.6365759999999994</c:v>
                </c:pt>
                <c:pt idx="1511">
                  <c:v>3.7073390000000006</c:v>
                </c:pt>
                <c:pt idx="1512">
                  <c:v>3.9515719999999996</c:v>
                </c:pt>
                <c:pt idx="1513">
                  <c:v>4.1771529999999988</c:v>
                </c:pt>
                <c:pt idx="1514">
                  <c:v>4.5074630000000004</c:v>
                </c:pt>
                <c:pt idx="1515">
                  <c:v>4.5495760000000001</c:v>
                </c:pt>
                <c:pt idx="1516">
                  <c:v>4.7333350000000003</c:v>
                </c:pt>
                <c:pt idx="1517">
                  <c:v>5.0458569999999989</c:v>
                </c:pt>
                <c:pt idx="1518">
                  <c:v>5.3049529999999994</c:v>
                </c:pt>
                <c:pt idx="1519">
                  <c:v>5.7391220000000009</c:v>
                </c:pt>
                <c:pt idx="1520">
                  <c:v>5.9861810000000002</c:v>
                </c:pt>
                <c:pt idx="1521">
                  <c:v>6.0776719999999997</c:v>
                </c:pt>
                <c:pt idx="1522">
                  <c:v>6.2053390000000004</c:v>
                </c:pt>
                <c:pt idx="1523">
                  <c:v>6.3491809999999989</c:v>
                </c:pt>
                <c:pt idx="1524">
                  <c:v>6.2769550000000001</c:v>
                </c:pt>
                <c:pt idx="1525">
                  <c:v>6.1758829999999989</c:v>
                </c:pt>
                <c:pt idx="1526">
                  <c:v>6.1036780000000004</c:v>
                </c:pt>
                <c:pt idx="1527">
                  <c:v>5.9201620000000004</c:v>
                </c:pt>
                <c:pt idx="1528">
                  <c:v>5.774991</c:v>
                </c:pt>
                <c:pt idx="1529">
                  <c:v>5.7296790000000009</c:v>
                </c:pt>
                <c:pt idx="1530">
                  <c:v>5.6817909999999996</c:v>
                </c:pt>
                <c:pt idx="1531">
                  <c:v>5.636080999999999</c:v>
                </c:pt>
                <c:pt idx="1532">
                  <c:v>5.7518560000000001</c:v>
                </c:pt>
                <c:pt idx="1533">
                  <c:v>5.626142999999999</c:v>
                </c:pt>
                <c:pt idx="1534">
                  <c:v>5.4786420000000007</c:v>
                </c:pt>
                <c:pt idx="1535">
                  <c:v>5.3936989999999998</c:v>
                </c:pt>
                <c:pt idx="1536">
                  <c:v>5.2412169999999998</c:v>
                </c:pt>
                <c:pt idx="1537">
                  <c:v>5.1101769999999993</c:v>
                </c:pt>
                <c:pt idx="1538">
                  <c:v>5.1204519999999993</c:v>
                </c:pt>
                <c:pt idx="1539">
                  <c:v>5.2640559999999992</c:v>
                </c:pt>
                <c:pt idx="1540">
                  <c:v>5.571116</c:v>
                </c:pt>
                <c:pt idx="1541">
                  <c:v>5.7113820000000004</c:v>
                </c:pt>
                <c:pt idx="1542">
                  <c:v>5.5744739999999995</c:v>
                </c:pt>
                <c:pt idx="1543">
                  <c:v>5.5966909999999999</c:v>
                </c:pt>
                <c:pt idx="1544">
                  <c:v>5.6583249999999987</c:v>
                </c:pt>
                <c:pt idx="1545">
                  <c:v>5.8283680000000002</c:v>
                </c:pt>
                <c:pt idx="1546">
                  <c:v>6.3388549999999988</c:v>
                </c:pt>
                <c:pt idx="1547">
                  <c:v>6.454165999999999</c:v>
                </c:pt>
                <c:pt idx="1548">
                  <c:v>6.7931210000000002</c:v>
                </c:pt>
                <c:pt idx="1549">
                  <c:v>6.8795440000000001</c:v>
                </c:pt>
                <c:pt idx="1550">
                  <c:v>6.9046250000000002</c:v>
                </c:pt>
                <c:pt idx="1551">
                  <c:v>6.8115480000000002</c:v>
                </c:pt>
                <c:pt idx="1552">
                  <c:v>6.7692420000000011</c:v>
                </c:pt>
                <c:pt idx="1553">
                  <c:v>6.8608769999999994</c:v>
                </c:pt>
                <c:pt idx="1554">
                  <c:v>7.207889999999999</c:v>
                </c:pt>
                <c:pt idx="1555">
                  <c:v>7.3362490000000005</c:v>
                </c:pt>
                <c:pt idx="1556">
                  <c:v>7.4966610000000005</c:v>
                </c:pt>
                <c:pt idx="1557">
                  <c:v>7.6311020000000003</c:v>
                </c:pt>
                <c:pt idx="1558">
                  <c:v>8.1825350000000032</c:v>
                </c:pt>
                <c:pt idx="1559">
                  <c:v>8.7978209999999972</c:v>
                </c:pt>
                <c:pt idx="1560">
                  <c:v>9.3140300000000007</c:v>
                </c:pt>
                <c:pt idx="1561">
                  <c:v>9.8391600000000015</c:v>
                </c:pt>
                <c:pt idx="1562">
                  <c:v>10.25939</c:v>
                </c:pt>
                <c:pt idx="1563">
                  <c:v>10.675280000000003</c:v>
                </c:pt>
                <c:pt idx="1564">
                  <c:v>11.316660000000002</c:v>
                </c:pt>
                <c:pt idx="1565">
                  <c:v>11.94261</c:v>
                </c:pt>
                <c:pt idx="1566">
                  <c:v>12.53584</c:v>
                </c:pt>
                <c:pt idx="1567">
                  <c:v>13.031650000000001</c:v>
                </c:pt>
                <c:pt idx="1568">
                  <c:v>13.398210000000001</c:v>
                </c:pt>
                <c:pt idx="1569">
                  <c:v>13.467460000000003</c:v>
                </c:pt>
                <c:pt idx="1570">
                  <c:v>13.5703</c:v>
                </c:pt>
                <c:pt idx="1571">
                  <c:v>13.86867</c:v>
                </c:pt>
                <c:pt idx="1572">
                  <c:v>13.945500000000003</c:v>
                </c:pt>
                <c:pt idx="1573">
                  <c:v>13.453880000000002</c:v>
                </c:pt>
                <c:pt idx="1574">
                  <c:v>13.090070000000001</c:v>
                </c:pt>
                <c:pt idx="1575">
                  <c:v>12.575150000000002</c:v>
                </c:pt>
                <c:pt idx="1576">
                  <c:v>12.44566</c:v>
                </c:pt>
                <c:pt idx="1577">
                  <c:v>12.33924</c:v>
                </c:pt>
                <c:pt idx="1578">
                  <c:v>12.47667</c:v>
                </c:pt>
                <c:pt idx="1579">
                  <c:v>12.316880000000001</c:v>
                </c:pt>
                <c:pt idx="1580">
                  <c:v>12.15901</c:v>
                </c:pt>
                <c:pt idx="1581">
                  <c:v>11.96119</c:v>
                </c:pt>
                <c:pt idx="1582">
                  <c:v>11.92666</c:v>
                </c:pt>
                <c:pt idx="1583">
                  <c:v>11.884270000000001</c:v>
                </c:pt>
                <c:pt idx="1584">
                  <c:v>11.909050000000002</c:v>
                </c:pt>
                <c:pt idx="1585">
                  <c:v>12.085530000000002</c:v>
                </c:pt>
                <c:pt idx="1586">
                  <c:v>11.8042</c:v>
                </c:pt>
                <c:pt idx="1587">
                  <c:v>11.450560000000003</c:v>
                </c:pt>
                <c:pt idx="1588">
                  <c:v>11.152750000000003</c:v>
                </c:pt>
                <c:pt idx="1589">
                  <c:v>11.088340000000001</c:v>
                </c:pt>
                <c:pt idx="1590">
                  <c:v>11.07592</c:v>
                </c:pt>
                <c:pt idx="1591">
                  <c:v>10.961510000000002</c:v>
                </c:pt>
                <c:pt idx="1592">
                  <c:v>11.410490000000003</c:v>
                </c:pt>
                <c:pt idx="1593">
                  <c:v>11.873830000000002</c:v>
                </c:pt>
                <c:pt idx="1594">
                  <c:v>12.218159999999999</c:v>
                </c:pt>
                <c:pt idx="1595">
                  <c:v>12.230500000000001</c:v>
                </c:pt>
                <c:pt idx="1596">
                  <c:v>12.02394</c:v>
                </c:pt>
                <c:pt idx="1597">
                  <c:v>12.118230000000001</c:v>
                </c:pt>
                <c:pt idx="1598">
                  <c:v>12.253690000000002</c:v>
                </c:pt>
                <c:pt idx="1599">
                  <c:v>12.131709999999998</c:v>
                </c:pt>
                <c:pt idx="1600">
                  <c:v>11.491570000000001</c:v>
                </c:pt>
                <c:pt idx="1601">
                  <c:v>11.86886</c:v>
                </c:pt>
                <c:pt idx="1602">
                  <c:v>11.940060000000001</c:v>
                </c:pt>
                <c:pt idx="1603">
                  <c:v>11.955660000000002</c:v>
                </c:pt>
                <c:pt idx="1604">
                  <c:v>11.387430000000002</c:v>
                </c:pt>
                <c:pt idx="1605">
                  <c:v>11.660740000000002</c:v>
                </c:pt>
                <c:pt idx="1606">
                  <c:v>12.194159999999998</c:v>
                </c:pt>
                <c:pt idx="1607">
                  <c:v>12.847369999999998</c:v>
                </c:pt>
                <c:pt idx="1608">
                  <c:v>13.57057</c:v>
                </c:pt>
                <c:pt idx="1609">
                  <c:v>13.794059999999998</c:v>
                </c:pt>
                <c:pt idx="1610">
                  <c:v>14.046299999999999</c:v>
                </c:pt>
                <c:pt idx="1611">
                  <c:v>14.43098</c:v>
                </c:pt>
                <c:pt idx="1612">
                  <c:v>14.806470000000003</c:v>
                </c:pt>
                <c:pt idx="1613">
                  <c:v>15.011979999999999</c:v>
                </c:pt>
                <c:pt idx="1614">
                  <c:v>15.230329999999999</c:v>
                </c:pt>
                <c:pt idx="1615">
                  <c:v>15.33778</c:v>
                </c:pt>
                <c:pt idx="1616">
                  <c:v>15.238799999999999</c:v>
                </c:pt>
                <c:pt idx="1617">
                  <c:v>15.246209999999998</c:v>
                </c:pt>
                <c:pt idx="1618">
                  <c:v>15.43993</c:v>
                </c:pt>
                <c:pt idx="1619">
                  <c:v>15.41723</c:v>
                </c:pt>
                <c:pt idx="1620">
                  <c:v>15.533990000000001</c:v>
                </c:pt>
                <c:pt idx="1621">
                  <c:v>15.88725</c:v>
                </c:pt>
                <c:pt idx="1622">
                  <c:v>16.039210000000001</c:v>
                </c:pt>
                <c:pt idx="1623">
                  <c:v>16.132090000000005</c:v>
                </c:pt>
                <c:pt idx="1624">
                  <c:v>16.192719999999998</c:v>
                </c:pt>
                <c:pt idx="1625">
                  <c:v>16.24109</c:v>
                </c:pt>
                <c:pt idx="1626">
                  <c:v>16.046119999999991</c:v>
                </c:pt>
                <c:pt idx="1627">
                  <c:v>16.044429999999991</c:v>
                </c:pt>
                <c:pt idx="1628">
                  <c:v>16.43816</c:v>
                </c:pt>
                <c:pt idx="1629">
                  <c:v>16.743209999999998</c:v>
                </c:pt>
                <c:pt idx="1630">
                  <c:v>16.530200000000001</c:v>
                </c:pt>
                <c:pt idx="1631">
                  <c:v>16.229869999999995</c:v>
                </c:pt>
                <c:pt idx="1632">
                  <c:v>16.321010000000001</c:v>
                </c:pt>
                <c:pt idx="1633">
                  <c:v>16.444709999999997</c:v>
                </c:pt>
                <c:pt idx="1634">
                  <c:v>16.633900000000004</c:v>
                </c:pt>
                <c:pt idx="1635">
                  <c:v>16.49475</c:v>
                </c:pt>
                <c:pt idx="1636">
                  <c:v>16.169619999999991</c:v>
                </c:pt>
                <c:pt idx="1637">
                  <c:v>15.41236</c:v>
                </c:pt>
                <c:pt idx="1638">
                  <c:v>14.9732</c:v>
                </c:pt>
                <c:pt idx="1639">
                  <c:v>15.31512</c:v>
                </c:pt>
                <c:pt idx="1640">
                  <c:v>14.75006</c:v>
                </c:pt>
                <c:pt idx="1641">
                  <c:v>13.759980000000002</c:v>
                </c:pt>
                <c:pt idx="1642">
                  <c:v>13.852320000000002</c:v>
                </c:pt>
                <c:pt idx="1643">
                  <c:v>13.572980000000001</c:v>
                </c:pt>
                <c:pt idx="1644">
                  <c:v>13.879790000000002</c:v>
                </c:pt>
                <c:pt idx="1645">
                  <c:v>14.042359999999999</c:v>
                </c:pt>
                <c:pt idx="1646">
                  <c:v>13.537809999999999</c:v>
                </c:pt>
                <c:pt idx="1647">
                  <c:v>13.85787</c:v>
                </c:pt>
                <c:pt idx="1648">
                  <c:v>14.00498</c:v>
                </c:pt>
                <c:pt idx="1649">
                  <c:v>13.123850000000001</c:v>
                </c:pt>
                <c:pt idx="1650">
                  <c:v>12.89411</c:v>
                </c:pt>
                <c:pt idx="1651">
                  <c:v>12.830270000000001</c:v>
                </c:pt>
                <c:pt idx="1652">
                  <c:v>13.17845</c:v>
                </c:pt>
                <c:pt idx="1653">
                  <c:v>13.265440000000002</c:v>
                </c:pt>
                <c:pt idx="1654">
                  <c:v>11.864320000000001</c:v>
                </c:pt>
                <c:pt idx="1655">
                  <c:v>12.027420000000001</c:v>
                </c:pt>
                <c:pt idx="1656">
                  <c:v>12.329800000000002</c:v>
                </c:pt>
                <c:pt idx="1657">
                  <c:v>12.986270000000001</c:v>
                </c:pt>
                <c:pt idx="1658">
                  <c:v>13.025070000000001</c:v>
                </c:pt>
                <c:pt idx="1659">
                  <c:v>12.726259999999998</c:v>
                </c:pt>
                <c:pt idx="1660">
                  <c:v>11.439120000000001</c:v>
                </c:pt>
                <c:pt idx="1661">
                  <c:v>12.51281</c:v>
                </c:pt>
                <c:pt idx="1662">
                  <c:v>17.522480000000002</c:v>
                </c:pt>
                <c:pt idx="1663">
                  <c:v>12.714779999999999</c:v>
                </c:pt>
                <c:pt idx="1664">
                  <c:v>23.173940000000005</c:v>
                </c:pt>
                <c:pt idx="1665">
                  <c:v>25.237369999999999</c:v>
                </c:pt>
                <c:pt idx="1666">
                  <c:v>17.155980000000003</c:v>
                </c:pt>
                <c:pt idx="1667">
                  <c:v>12.506790000000002</c:v>
                </c:pt>
                <c:pt idx="1668">
                  <c:v>9.8216060000000009</c:v>
                </c:pt>
                <c:pt idx="1669">
                  <c:v>13.688719999999998</c:v>
                </c:pt>
                <c:pt idx="1670">
                  <c:v>12.285820000000001</c:v>
                </c:pt>
                <c:pt idx="1671">
                  <c:v>9.0065970000000029</c:v>
                </c:pt>
                <c:pt idx="1672">
                  <c:v>9.5582219999999989</c:v>
                </c:pt>
                <c:pt idx="1673">
                  <c:v>9.7379379999999998</c:v>
                </c:pt>
                <c:pt idx="1674">
                  <c:v>9.7347839999999994</c:v>
                </c:pt>
                <c:pt idx="1675">
                  <c:v>9.7479369999999985</c:v>
                </c:pt>
                <c:pt idx="1676">
                  <c:v>9.7302519999999983</c:v>
                </c:pt>
                <c:pt idx="1677">
                  <c:v>9.7578660000000017</c:v>
                </c:pt>
                <c:pt idx="1678">
                  <c:v>9.7283829999999991</c:v>
                </c:pt>
                <c:pt idx="1679">
                  <c:v>9.8226780000000016</c:v>
                </c:pt>
                <c:pt idx="1680">
                  <c:v>9.8762040000000013</c:v>
                </c:pt>
                <c:pt idx="1681">
                  <c:v>9.7817360000000004</c:v>
                </c:pt>
                <c:pt idx="1682">
                  <c:v>9.7841159999999991</c:v>
                </c:pt>
                <c:pt idx="1683">
                  <c:v>9.7443769999999965</c:v>
                </c:pt>
                <c:pt idx="1684">
                  <c:v>9.8052070000000029</c:v>
                </c:pt>
                <c:pt idx="1685">
                  <c:v>9.6864880000000007</c:v>
                </c:pt>
                <c:pt idx="1686">
                  <c:v>9.3501610000000035</c:v>
                </c:pt>
                <c:pt idx="1687">
                  <c:v>9.0207160000000002</c:v>
                </c:pt>
                <c:pt idx="1688">
                  <c:v>8.7983319999999985</c:v>
                </c:pt>
                <c:pt idx="1689">
                  <c:v>8.8171900000000001</c:v>
                </c:pt>
                <c:pt idx="1690">
                  <c:v>9.0819890000000001</c:v>
                </c:pt>
                <c:pt idx="1691">
                  <c:v>9.4596520000000019</c:v>
                </c:pt>
                <c:pt idx="1692">
                  <c:v>9.5937550000000016</c:v>
                </c:pt>
                <c:pt idx="1693">
                  <c:v>9.7021619999999995</c:v>
                </c:pt>
                <c:pt idx="1694">
                  <c:v>9.7648919999999997</c:v>
                </c:pt>
                <c:pt idx="1695">
                  <c:v>9.7857140000000005</c:v>
                </c:pt>
                <c:pt idx="1696">
                  <c:v>9.735144</c:v>
                </c:pt>
                <c:pt idx="1697">
                  <c:v>9.526491</c:v>
                </c:pt>
                <c:pt idx="1698">
                  <c:v>9.4926340000000025</c:v>
                </c:pt>
                <c:pt idx="1699">
                  <c:v>9.5478470000000009</c:v>
                </c:pt>
              </c:numCache>
            </c:numRef>
          </c:val>
        </c:ser>
        <c:marker val="1"/>
        <c:axId val="34635136"/>
        <c:axId val="34633216"/>
      </c:lineChart>
      <c:catAx>
        <c:axId val="34629504"/>
        <c:scaling>
          <c:orientation val="minMax"/>
        </c:scaling>
        <c:axPos val="b"/>
        <c:numFmt formatCode="[$-409]d\-mmm;@" sourceLinked="0"/>
        <c:majorTickMark val="none"/>
        <c:tickLblPos val="low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631040"/>
        <c:crosses val="autoZero"/>
        <c:lblAlgn val="ctr"/>
        <c:lblOffset val="100"/>
        <c:tickLblSkip val="48"/>
      </c:catAx>
      <c:valAx>
        <c:axId val="34631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i="0" u="none" strike="noStrike" baseline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sz="1800" b="0" i="0" u="none" strike="noStrike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b="0" i="0" u="none" strike="noStrike" baseline="0">
                    <a:latin typeface="Times New Roman" pitchFamily="18" charset="0"/>
                    <a:cs typeface="Times New Roman" pitchFamily="18" charset="0"/>
                  </a:rPr>
                  <a:t> flux   (mg m</a:t>
                </a:r>
                <a:r>
                  <a:rPr lang="en-US" sz="1800" b="0" i="0" u="none" strike="noStrike" baseline="30000">
                    <a:latin typeface="Times New Roman" pitchFamily="18" charset="0"/>
                    <a:cs typeface="Times New Roman" pitchFamily="18" charset="0"/>
                  </a:rPr>
                  <a:t>-2</a:t>
                </a:r>
                <a:r>
                  <a:rPr lang="en-US" sz="1800" b="0" i="0" u="none" strike="noStrike" baseline="0">
                    <a:latin typeface="Times New Roman" pitchFamily="18" charset="0"/>
                    <a:cs typeface="Times New Roman" pitchFamily="18" charset="0"/>
                  </a:rPr>
                  <a:t> s</a:t>
                </a:r>
                <a:r>
                  <a:rPr lang="en-US" sz="1800" b="0" i="0" u="none" strike="noStrike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800" b="0" i="0" u="none" strike="noStrike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8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0.0" sourceLinked="0"/>
        <c:majorTickMark val="none"/>
        <c:tickLblPos val="nextTo"/>
        <c:crossAx val="34629504"/>
        <c:crosses val="autoZero"/>
        <c:crossBetween val="between"/>
      </c:valAx>
      <c:valAx>
        <c:axId val="3463321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0">
                    <a:latin typeface="Times New Roman" pitchFamily="18" charset="0"/>
                    <a:cs typeface="Times New Roman" pitchFamily="18" charset="0"/>
                  </a:rPr>
                  <a:t> Air temperature (</a:t>
                </a:r>
                <a:r>
                  <a:rPr lang="en-US" sz="1800" b="0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1800" b="0">
                    <a:latin typeface="Times New Roman" pitchFamily="18" charset="0"/>
                    <a:cs typeface="Times New Roman" pitchFamily="18" charset="0"/>
                  </a:rPr>
                  <a:t>C)</a:t>
                </a:r>
              </a:p>
            </c:rich>
          </c:tx>
          <c:layout/>
        </c:title>
        <c:numFmt formatCode="General" sourceLinked="1"/>
        <c:tickLblPos val="nextTo"/>
        <c:crossAx val="34635136"/>
        <c:crosses val="max"/>
        <c:crossBetween val="between"/>
      </c:valAx>
      <c:catAx>
        <c:axId val="34635136"/>
        <c:scaling>
          <c:orientation val="minMax"/>
        </c:scaling>
        <c:delete val="1"/>
        <c:axPos val="b"/>
        <c:tickLblPos val="none"/>
        <c:crossAx val="3463321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43919922745506"/>
          <c:y val="9.6452678709279011E-2"/>
          <c:w val="0.14804957163373447"/>
          <c:h val="7.0905635228198413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2/22/2012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6439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Lake Erie Center</a:t>
            </a:r>
            <a:br>
              <a:rPr lang="en-US" dirty="0" smtClean="0"/>
            </a:br>
            <a:r>
              <a:rPr lang="en-US" dirty="0" smtClean="0"/>
              <a:t>Environmental Sensor Network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2210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372519" cy="105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Partially funded by the FSML program of the NSF, NOAA, and USDAFS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Overseen by </a:t>
            </a:r>
            <a:r>
              <a:rPr lang="en-US" sz="2800" dirty="0" err="1" smtClean="0"/>
              <a:t>Jiquan</a:t>
            </a:r>
            <a:r>
              <a:rPr lang="en-US" sz="2800" dirty="0" smtClean="0"/>
              <a:t> Chen, Carol </a:t>
            </a:r>
            <a:r>
              <a:rPr lang="en-US" sz="2800" dirty="0" err="1" smtClean="0"/>
              <a:t>Stepien</a:t>
            </a:r>
            <a:r>
              <a:rPr lang="en-US" sz="2800" dirty="0" smtClean="0"/>
              <a:t>, Michael Deal, Johan </a:t>
            </a:r>
            <a:r>
              <a:rPr lang="en-US" sz="2800" dirty="0" err="1" smtClean="0"/>
              <a:t>Gottgens</a:t>
            </a:r>
            <a:r>
              <a:rPr lang="en-US" sz="2800" dirty="0" smtClean="0"/>
              <a:t>, </a:t>
            </a:r>
            <a:r>
              <a:rPr lang="en-US" sz="2800" dirty="0" err="1" smtClean="0"/>
              <a:t>Housen</a:t>
            </a:r>
            <a:r>
              <a:rPr lang="en-US" sz="2800" dirty="0" smtClean="0"/>
              <a:t> Chu, Richard Becker, Thomas Bridgeman,  and Kevin </a:t>
            </a:r>
            <a:r>
              <a:rPr lang="en-US" sz="2800" dirty="0" err="1" smtClean="0"/>
              <a:t>Czajkowski</a:t>
            </a:r>
            <a:r>
              <a:rPr lang="en-US" sz="2800" dirty="0" smtClean="0"/>
              <a:t> at The University of Toledo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45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609600"/>
            <a:ext cx="2819400" cy="10772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Framework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e of lakes in landscape carbon cyc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1450"/>
            <a:ext cx="7696200" cy="5772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7200" y="2590800"/>
            <a:ext cx="1981200" cy="1981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Eddy Covariance Method</a:t>
            </a:r>
            <a:endParaRPr lang="en-US" dirty="0"/>
          </a:p>
        </p:txBody>
      </p:sp>
      <p:pic>
        <p:nvPicPr>
          <p:cNvPr id="7" name="Picture 6" descr="Eddy covariance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7410" y="1372473"/>
            <a:ext cx="3270057" cy="1904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1447800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Quantifies gas exchange rate as a covariance of vertical wind velocity and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Relies on a large homogenous area (footprint) for measurement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Requires state-of-the-art instrumentation with very quick response (10 </a:t>
            </a:r>
            <a:r>
              <a:rPr lang="en-US" dirty="0" err="1" smtClean="0"/>
              <a:t>hz</a:t>
            </a:r>
            <a:r>
              <a:rPr lang="en-US" dirty="0" smtClean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Most direct and defensible way to measure ecosystem gas fluxes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00" y="4572000"/>
            <a:ext cx="2540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581400"/>
            <a:ext cx="1143000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581400"/>
            <a:ext cx="1143000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12234"/>
            <a:ext cx="6899000" cy="61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Locations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Station Telemetry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2438400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914400" cy="10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4354" y="1671508"/>
            <a:ext cx="192964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457200"/>
            <a:ext cx="1819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2438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553200" y="1442907"/>
            <a:ext cx="850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9033">
            <a:off x="1852605" y="5197441"/>
            <a:ext cx="1070143" cy="63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9033">
            <a:off x="7302997" y="3315593"/>
            <a:ext cx="1396210" cy="8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354" y="4724400"/>
            <a:ext cx="126864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716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Mounted on the bow of the </a:t>
            </a:r>
            <a:r>
              <a:rPr lang="en-US" i="1" dirty="0" err="1" smtClean="0"/>
              <a:t>Mayflier</a:t>
            </a:r>
            <a:r>
              <a:rPr lang="en-US" i="1" dirty="0" smtClean="0"/>
              <a:t> II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Route passes through the </a:t>
            </a:r>
            <a:r>
              <a:rPr lang="en-US" dirty="0" err="1" smtClean="0"/>
              <a:t>microcystis</a:t>
            </a:r>
            <a:r>
              <a:rPr lang="en-US" dirty="0" smtClean="0"/>
              <a:t> algal bloom at the estuarine of the Maumee River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Through the sedimentary flow south of the Detroit River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Near complete depiction of spatial fluxes in the Western basin</a:t>
            </a:r>
          </a:p>
          <a:p>
            <a:pPr marL="342900" indent="-342900"/>
            <a:endParaRPr lang="en-US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Mobile Flux Station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Mobile_rout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740522"/>
            <a:ext cx="4038599" cy="367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0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0" y="1219200"/>
            <a:ext cx="1790700" cy="119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G_0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1219200"/>
            <a:ext cx="1828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en-US" dirty="0" smtClean="0"/>
              <a:t>Preliminary Results</a:t>
            </a:r>
            <a:br>
              <a:rPr lang="en-US" dirty="0" smtClean="0"/>
            </a:br>
            <a:r>
              <a:rPr lang="en-US" sz="2700" b="0" dirty="0" smtClean="0"/>
              <a:t>PermS1 Fall 2011</a:t>
            </a:r>
            <a:endParaRPr lang="en-US" sz="2700" b="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524000"/>
          <a:ext cx="85344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657745" cy="4049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152400"/>
            <a:ext cx="9144000" cy="1199704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Marshland</a:t>
            </a:r>
            <a:r>
              <a:rPr kumimoji="0" lang="en-US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(coastal wetland) and Cropland (agricultural field) Sites</a:t>
            </a:r>
            <a:endParaRPr kumimoji="0" lang="en-US" sz="2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Marshland releases evident methane during the day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Cropland releases methane during the day and uptakes small amounts during the night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orders of methane fluxes are much smaller in the cropland than in the marshland.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3550</TotalTime>
  <Words>211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Lake Erie Center Environmental Sensor Network</vt:lpstr>
      <vt:lpstr>Slide 2</vt:lpstr>
      <vt:lpstr>Slide 3</vt:lpstr>
      <vt:lpstr>Eddy Covariance Method</vt:lpstr>
      <vt:lpstr>Slide 5</vt:lpstr>
      <vt:lpstr>Station Telemetry</vt:lpstr>
      <vt:lpstr>Slide 7</vt:lpstr>
      <vt:lpstr>Preliminary Results PermS1 Fall 2011</vt:lpstr>
      <vt:lpstr>Slide 9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Sensor Network</dc:title>
  <dc:creator>mdeal</dc:creator>
  <cp:lastModifiedBy>mdeal</cp:lastModifiedBy>
  <cp:revision>234</cp:revision>
  <dcterms:created xsi:type="dcterms:W3CDTF">2011-08-30T16:01:58Z</dcterms:created>
  <dcterms:modified xsi:type="dcterms:W3CDTF">2012-02-22T13:50:50Z</dcterms:modified>
</cp:coreProperties>
</file>