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80" r:id="rId3"/>
    <p:sldId id="281" r:id="rId4"/>
    <p:sldId id="282" r:id="rId5"/>
    <p:sldId id="283" r:id="rId6"/>
    <p:sldId id="261" r:id="rId7"/>
    <p:sldId id="284" r:id="rId8"/>
    <p:sldId id="288" r:id="rId9"/>
    <p:sldId id="260" r:id="rId10"/>
    <p:sldId id="285" r:id="rId11"/>
    <p:sldId id="286" r:id="rId12"/>
    <p:sldId id="287" r:id="rId13"/>
    <p:sldId id="270" r:id="rId14"/>
    <p:sldId id="298" r:id="rId15"/>
    <p:sldId id="299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251B3A-2148-BB40-8A71-01209C12F841}" v="55" dt="2023-04-25T22:23:05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6"/>
    <p:restoredTop sz="94652"/>
  </p:normalViewPr>
  <p:slideViewPr>
    <p:cSldViewPr snapToGrid="0">
      <p:cViewPr varScale="1">
        <p:scale>
          <a:sx n="133" d="100"/>
          <a:sy n="133" d="100"/>
        </p:scale>
        <p:origin x="20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, Xin" userId="04290460-5597-458b-a14a-94133c616b59" providerId="ADAL" clId="{BC251B3A-2148-BB40-8A71-01209C12F841}"/>
    <pc:docChg chg="undo custSel addSld modSld">
      <pc:chgData name="Lan, Xin" userId="04290460-5597-458b-a14a-94133c616b59" providerId="ADAL" clId="{BC251B3A-2148-BB40-8A71-01209C12F841}" dt="2023-04-26T15:13:02.481" v="1164" actId="20577"/>
      <pc:docMkLst>
        <pc:docMk/>
      </pc:docMkLst>
      <pc:sldChg chg="modSp add mod">
        <pc:chgData name="Lan, Xin" userId="04290460-5597-458b-a14a-94133c616b59" providerId="ADAL" clId="{BC251B3A-2148-BB40-8A71-01209C12F841}" dt="2023-04-25T02:38:44.155" v="61" actId="20577"/>
        <pc:sldMkLst>
          <pc:docMk/>
          <pc:sldMk cId="3463721937" sldId="285"/>
        </pc:sldMkLst>
        <pc:spChg chg="mod">
          <ac:chgData name="Lan, Xin" userId="04290460-5597-458b-a14a-94133c616b59" providerId="ADAL" clId="{BC251B3A-2148-BB40-8A71-01209C12F841}" dt="2023-04-25T02:30:07.624" v="49" actId="20577"/>
          <ac:spMkLst>
            <pc:docMk/>
            <pc:sldMk cId="3463721937" sldId="285"/>
            <ac:spMk id="2" creationId="{3EA7E26E-8D3F-8DAA-2340-E51C2D114E84}"/>
          </ac:spMkLst>
        </pc:spChg>
        <pc:spChg chg="mod">
          <ac:chgData name="Lan, Xin" userId="04290460-5597-458b-a14a-94133c616b59" providerId="ADAL" clId="{BC251B3A-2148-BB40-8A71-01209C12F841}" dt="2023-04-25T02:38:44.155" v="61" actId="20577"/>
          <ac:spMkLst>
            <pc:docMk/>
            <pc:sldMk cId="3463721937" sldId="285"/>
            <ac:spMk id="6" creationId="{4CBF2541-9CD5-CEEB-7DA8-64FB115299CE}"/>
          </ac:spMkLst>
        </pc:spChg>
        <pc:spChg chg="mod">
          <ac:chgData name="Lan, Xin" userId="04290460-5597-458b-a14a-94133c616b59" providerId="ADAL" clId="{BC251B3A-2148-BB40-8A71-01209C12F841}" dt="2023-04-25T02:38:19.501" v="51"/>
          <ac:spMkLst>
            <pc:docMk/>
            <pc:sldMk cId="3463721937" sldId="285"/>
            <ac:spMk id="10" creationId="{E009CBF4-2B8B-CDAE-DFA3-D234EC152709}"/>
          </ac:spMkLst>
        </pc:spChg>
        <pc:picChg chg="mod">
          <ac:chgData name="Lan, Xin" userId="04290460-5597-458b-a14a-94133c616b59" providerId="ADAL" clId="{BC251B3A-2148-BB40-8A71-01209C12F841}" dt="2023-04-25T02:18:32.545" v="2" actId="14826"/>
          <ac:picMkLst>
            <pc:docMk/>
            <pc:sldMk cId="3463721937" sldId="285"/>
            <ac:picMk id="5" creationId="{30CDDE98-A03A-0838-563B-93E29119D9F2}"/>
          </ac:picMkLst>
        </pc:picChg>
        <pc:picChg chg="mod">
          <ac:chgData name="Lan, Xin" userId="04290460-5597-458b-a14a-94133c616b59" providerId="ADAL" clId="{BC251B3A-2148-BB40-8A71-01209C12F841}" dt="2023-04-25T02:18:44.277" v="3" actId="14826"/>
          <ac:picMkLst>
            <pc:docMk/>
            <pc:sldMk cId="3463721937" sldId="285"/>
            <ac:picMk id="9" creationId="{ACCBCC41-3AC2-E749-C9D5-33704F7C6395}"/>
          </ac:picMkLst>
        </pc:picChg>
      </pc:sldChg>
      <pc:sldChg chg="addSp delSp modSp add mod">
        <pc:chgData name="Lan, Xin" userId="04290460-5597-458b-a14a-94133c616b59" providerId="ADAL" clId="{BC251B3A-2148-BB40-8A71-01209C12F841}" dt="2023-04-25T20:30:06.812" v="148" actId="20577"/>
        <pc:sldMkLst>
          <pc:docMk/>
          <pc:sldMk cId="2571351285" sldId="286"/>
        </pc:sldMkLst>
        <pc:spChg chg="mod">
          <ac:chgData name="Lan, Xin" userId="04290460-5597-458b-a14a-94133c616b59" providerId="ADAL" clId="{BC251B3A-2148-BB40-8A71-01209C12F841}" dt="2023-04-25T03:11:11.728" v="130" actId="20577"/>
          <ac:spMkLst>
            <pc:docMk/>
            <pc:sldMk cId="2571351285" sldId="286"/>
            <ac:spMk id="2" creationId="{3EA7E26E-8D3F-8DAA-2340-E51C2D114E84}"/>
          </ac:spMkLst>
        </pc:spChg>
        <pc:spChg chg="add del mod">
          <ac:chgData name="Lan, Xin" userId="04290460-5597-458b-a14a-94133c616b59" providerId="ADAL" clId="{BC251B3A-2148-BB40-8A71-01209C12F841}" dt="2023-04-25T03:02:39.263" v="71"/>
          <ac:spMkLst>
            <pc:docMk/>
            <pc:sldMk cId="2571351285" sldId="286"/>
            <ac:spMk id="4" creationId="{B8A7354C-6EE5-7F8D-766E-33305C127D77}"/>
          </ac:spMkLst>
        </pc:spChg>
        <pc:spChg chg="mod">
          <ac:chgData name="Lan, Xin" userId="04290460-5597-458b-a14a-94133c616b59" providerId="ADAL" clId="{BC251B3A-2148-BB40-8A71-01209C12F841}" dt="2023-04-25T20:28:32.971" v="145" actId="20577"/>
          <ac:spMkLst>
            <pc:docMk/>
            <pc:sldMk cId="2571351285" sldId="286"/>
            <ac:spMk id="6" creationId="{4CBF2541-9CD5-CEEB-7DA8-64FB115299CE}"/>
          </ac:spMkLst>
        </pc:spChg>
        <pc:spChg chg="add del mod">
          <ac:chgData name="Lan, Xin" userId="04290460-5597-458b-a14a-94133c616b59" providerId="ADAL" clId="{BC251B3A-2148-BB40-8A71-01209C12F841}" dt="2023-04-25T03:03:00.682" v="100"/>
          <ac:spMkLst>
            <pc:docMk/>
            <pc:sldMk cId="2571351285" sldId="286"/>
            <ac:spMk id="8" creationId="{A3D07AB3-EEC2-BCF5-78AE-DA5322A9C20B}"/>
          </ac:spMkLst>
        </pc:spChg>
        <pc:spChg chg="mod">
          <ac:chgData name="Lan, Xin" userId="04290460-5597-458b-a14a-94133c616b59" providerId="ADAL" clId="{BC251B3A-2148-BB40-8A71-01209C12F841}" dt="2023-04-25T20:30:06.812" v="148" actId="20577"/>
          <ac:spMkLst>
            <pc:docMk/>
            <pc:sldMk cId="2571351285" sldId="286"/>
            <ac:spMk id="10" creationId="{E009CBF4-2B8B-CDAE-DFA3-D234EC152709}"/>
          </ac:spMkLst>
        </pc:spChg>
        <pc:spChg chg="add del mod">
          <ac:chgData name="Lan, Xin" userId="04290460-5597-458b-a14a-94133c616b59" providerId="ADAL" clId="{BC251B3A-2148-BB40-8A71-01209C12F841}" dt="2023-04-25T03:11:34.628" v="133"/>
          <ac:spMkLst>
            <pc:docMk/>
            <pc:sldMk cId="2571351285" sldId="286"/>
            <ac:spMk id="12" creationId="{D1AA44CA-03D4-D37B-EAB9-642176FAB285}"/>
          </ac:spMkLst>
        </pc:spChg>
        <pc:picChg chg="add del mod">
          <ac:chgData name="Lan, Xin" userId="04290460-5597-458b-a14a-94133c616b59" providerId="ADAL" clId="{BC251B3A-2148-BB40-8A71-01209C12F841}" dt="2023-04-25T03:02:36.563" v="69"/>
          <ac:picMkLst>
            <pc:docMk/>
            <pc:sldMk cId="2571351285" sldId="286"/>
            <ac:picMk id="3" creationId="{BC82CB71-BA86-516A-97EE-753FAC6552C7}"/>
          </ac:picMkLst>
        </pc:picChg>
        <pc:picChg chg="del mod">
          <ac:chgData name="Lan, Xin" userId="04290460-5597-458b-a14a-94133c616b59" providerId="ADAL" clId="{BC251B3A-2148-BB40-8A71-01209C12F841}" dt="2023-04-25T03:02:58.702" v="99" actId="478"/>
          <ac:picMkLst>
            <pc:docMk/>
            <pc:sldMk cId="2571351285" sldId="286"/>
            <ac:picMk id="5" creationId="{30CDDE98-A03A-0838-563B-93E29119D9F2}"/>
          </ac:picMkLst>
        </pc:picChg>
        <pc:picChg chg="add mod">
          <ac:chgData name="Lan, Xin" userId="04290460-5597-458b-a14a-94133c616b59" providerId="ADAL" clId="{BC251B3A-2148-BB40-8A71-01209C12F841}" dt="2023-04-25T03:09:34.337" v="105" actId="14826"/>
          <ac:picMkLst>
            <pc:docMk/>
            <pc:sldMk cId="2571351285" sldId="286"/>
            <ac:picMk id="7" creationId="{2031C4E0-0B83-2A10-AC70-752D8BC31309}"/>
          </ac:picMkLst>
        </pc:picChg>
        <pc:picChg chg="del mod">
          <ac:chgData name="Lan, Xin" userId="04290460-5597-458b-a14a-94133c616b59" providerId="ADAL" clId="{BC251B3A-2148-BB40-8A71-01209C12F841}" dt="2023-04-25T03:02:37.851" v="70" actId="478"/>
          <ac:picMkLst>
            <pc:docMk/>
            <pc:sldMk cId="2571351285" sldId="286"/>
            <ac:picMk id="9" creationId="{ACCBCC41-3AC2-E749-C9D5-33704F7C6395}"/>
          </ac:picMkLst>
        </pc:picChg>
        <pc:picChg chg="add mod">
          <ac:chgData name="Lan, Xin" userId="04290460-5597-458b-a14a-94133c616b59" providerId="ADAL" clId="{BC251B3A-2148-BB40-8A71-01209C12F841}" dt="2023-04-25T03:10:02.039" v="106" actId="14826"/>
          <ac:picMkLst>
            <pc:docMk/>
            <pc:sldMk cId="2571351285" sldId="286"/>
            <ac:picMk id="11" creationId="{903C7DD8-4F51-742B-8DF9-BE6D42BB92A9}"/>
          </ac:picMkLst>
        </pc:picChg>
      </pc:sldChg>
      <pc:sldChg chg="addSp delSp modSp add mod">
        <pc:chgData name="Lan, Xin" userId="04290460-5597-458b-a14a-94133c616b59" providerId="ADAL" clId="{BC251B3A-2148-BB40-8A71-01209C12F841}" dt="2023-04-26T15:07:44.734" v="1163" actId="20577"/>
        <pc:sldMkLst>
          <pc:docMk/>
          <pc:sldMk cId="1199746859" sldId="287"/>
        </pc:sldMkLst>
        <pc:spChg chg="mod">
          <ac:chgData name="Lan, Xin" userId="04290460-5597-458b-a14a-94133c616b59" providerId="ADAL" clId="{BC251B3A-2148-BB40-8A71-01209C12F841}" dt="2023-04-25T20:39:01.524" v="272"/>
          <ac:spMkLst>
            <pc:docMk/>
            <pc:sldMk cId="1199746859" sldId="287"/>
            <ac:spMk id="2" creationId="{3EA7E26E-8D3F-8DAA-2340-E51C2D114E84}"/>
          </ac:spMkLst>
        </pc:spChg>
        <pc:spChg chg="add del mod">
          <ac:chgData name="Lan, Xin" userId="04290460-5597-458b-a14a-94133c616b59" providerId="ADAL" clId="{BC251B3A-2148-BB40-8A71-01209C12F841}" dt="2023-04-25T20:36:12.530" v="152"/>
          <ac:spMkLst>
            <pc:docMk/>
            <pc:sldMk cId="1199746859" sldId="287"/>
            <ac:spMk id="4" creationId="{4DAE59C2-E35A-89C0-2093-FC2E7F51B9A2}"/>
          </ac:spMkLst>
        </pc:spChg>
        <pc:spChg chg="mod">
          <ac:chgData name="Lan, Xin" userId="04290460-5597-458b-a14a-94133c616b59" providerId="ADAL" clId="{BC251B3A-2148-BB40-8A71-01209C12F841}" dt="2023-04-26T15:07:44.734" v="1163" actId="20577"/>
          <ac:spMkLst>
            <pc:docMk/>
            <pc:sldMk cId="1199746859" sldId="287"/>
            <ac:spMk id="6" creationId="{4CBF2541-9CD5-CEEB-7DA8-64FB115299CE}"/>
          </ac:spMkLst>
        </pc:spChg>
        <pc:spChg chg="add del mod">
          <ac:chgData name="Lan, Xin" userId="04290460-5597-458b-a14a-94133c616b59" providerId="ADAL" clId="{BC251B3A-2148-BB40-8A71-01209C12F841}" dt="2023-04-25T20:37:23.517" v="240" actId="478"/>
          <ac:spMkLst>
            <pc:docMk/>
            <pc:sldMk cId="1199746859" sldId="287"/>
            <ac:spMk id="9" creationId="{B9052D53-E280-DCC3-6277-92FC20E1FED2}"/>
          </ac:spMkLst>
        </pc:spChg>
        <pc:spChg chg="mod">
          <ac:chgData name="Lan, Xin" userId="04290460-5597-458b-a14a-94133c616b59" providerId="ADAL" clId="{BC251B3A-2148-BB40-8A71-01209C12F841}" dt="2023-04-25T20:57:00.069" v="298" actId="20577"/>
          <ac:spMkLst>
            <pc:docMk/>
            <pc:sldMk cId="1199746859" sldId="287"/>
            <ac:spMk id="10" creationId="{E009CBF4-2B8B-CDAE-DFA3-D234EC152709}"/>
          </ac:spMkLst>
        </pc:spChg>
        <pc:spChg chg="add del mod">
          <ac:chgData name="Lan, Xin" userId="04290460-5597-458b-a14a-94133c616b59" providerId="ADAL" clId="{BC251B3A-2148-BB40-8A71-01209C12F841}" dt="2023-04-25T20:37:04.136" v="197"/>
          <ac:spMkLst>
            <pc:docMk/>
            <pc:sldMk cId="1199746859" sldId="287"/>
            <ac:spMk id="14" creationId="{2669689A-05C3-A9D2-08C6-DB8E91712AF1}"/>
          </ac:spMkLst>
        </pc:spChg>
        <pc:picChg chg="add del mod">
          <ac:chgData name="Lan, Xin" userId="04290460-5597-458b-a14a-94133c616b59" providerId="ADAL" clId="{BC251B3A-2148-BB40-8A71-01209C12F841}" dt="2023-04-25T20:36:36.121" v="191" actId="478"/>
          <ac:picMkLst>
            <pc:docMk/>
            <pc:sldMk cId="1199746859" sldId="287"/>
            <ac:picMk id="5" creationId="{55F2A036-3E15-4AB6-36E1-FAEFE94C27CF}"/>
          </ac:picMkLst>
        </pc:picChg>
        <pc:picChg chg="del mod">
          <ac:chgData name="Lan, Xin" userId="04290460-5597-458b-a14a-94133c616b59" providerId="ADAL" clId="{BC251B3A-2148-BB40-8A71-01209C12F841}" dt="2023-04-25T20:36:01.294" v="151" actId="478"/>
          <ac:picMkLst>
            <pc:docMk/>
            <pc:sldMk cId="1199746859" sldId="287"/>
            <ac:picMk id="7" creationId="{2031C4E0-0B83-2A10-AC70-752D8BC31309}"/>
          </ac:picMkLst>
        </pc:picChg>
        <pc:picChg chg="del">
          <ac:chgData name="Lan, Xin" userId="04290460-5597-458b-a14a-94133c616b59" providerId="ADAL" clId="{BC251B3A-2148-BB40-8A71-01209C12F841}" dt="2023-04-25T20:36:58.289" v="194" actId="478"/>
          <ac:picMkLst>
            <pc:docMk/>
            <pc:sldMk cId="1199746859" sldId="287"/>
            <ac:picMk id="11" creationId="{903C7DD8-4F51-742B-8DF9-BE6D42BB92A9}"/>
          </ac:picMkLst>
        </pc:picChg>
        <pc:picChg chg="add del mod">
          <ac:chgData name="Lan, Xin" userId="04290460-5597-458b-a14a-94133c616b59" providerId="ADAL" clId="{BC251B3A-2148-BB40-8A71-01209C12F841}" dt="2023-04-25T20:39:18.736" v="274" actId="478"/>
          <ac:picMkLst>
            <pc:docMk/>
            <pc:sldMk cId="1199746859" sldId="287"/>
            <ac:picMk id="12" creationId="{677E9EE1-EBF5-0EFF-6625-6DE2A58C0625}"/>
          </ac:picMkLst>
        </pc:picChg>
        <pc:picChg chg="add del mod">
          <ac:chgData name="Lan, Xin" userId="04290460-5597-458b-a14a-94133c616b59" providerId="ADAL" clId="{BC251B3A-2148-BB40-8A71-01209C12F841}" dt="2023-04-25T20:37:01.941" v="196"/>
          <ac:picMkLst>
            <pc:docMk/>
            <pc:sldMk cId="1199746859" sldId="287"/>
            <ac:picMk id="15" creationId="{E928F26D-5F2E-C9B6-C6F7-84D1D646EEA9}"/>
          </ac:picMkLst>
        </pc:picChg>
        <pc:picChg chg="add mod">
          <ac:chgData name="Lan, Xin" userId="04290460-5597-458b-a14a-94133c616b59" providerId="ADAL" clId="{BC251B3A-2148-BB40-8A71-01209C12F841}" dt="2023-04-25T20:39:35.914" v="282" actId="1038"/>
          <ac:picMkLst>
            <pc:docMk/>
            <pc:sldMk cId="1199746859" sldId="287"/>
            <ac:picMk id="16" creationId="{0DF7184D-DC61-E4E7-AB62-1ECB3DA628CC}"/>
          </ac:picMkLst>
        </pc:picChg>
        <pc:picChg chg="add mod">
          <ac:chgData name="Lan, Xin" userId="04290460-5597-458b-a14a-94133c616b59" providerId="ADAL" clId="{BC251B3A-2148-BB40-8A71-01209C12F841}" dt="2023-04-25T20:39:23.582" v="276" actId="14100"/>
          <ac:picMkLst>
            <pc:docMk/>
            <pc:sldMk cId="1199746859" sldId="287"/>
            <ac:picMk id="17" creationId="{07282B06-DFFE-BACB-FC98-3EC339E596FD}"/>
          </ac:picMkLst>
        </pc:picChg>
      </pc:sldChg>
      <pc:sldChg chg="modSp new mod">
        <pc:chgData name="Lan, Xin" userId="04290460-5597-458b-a14a-94133c616b59" providerId="ADAL" clId="{BC251B3A-2148-BB40-8A71-01209C12F841}" dt="2023-04-26T14:39:50.487" v="1154" actId="20577"/>
        <pc:sldMkLst>
          <pc:docMk/>
          <pc:sldMk cId="3317434078" sldId="288"/>
        </pc:sldMkLst>
        <pc:spChg chg="mod">
          <ac:chgData name="Lan, Xin" userId="04290460-5597-458b-a14a-94133c616b59" providerId="ADAL" clId="{BC251B3A-2148-BB40-8A71-01209C12F841}" dt="2023-04-25T21:14:23.720" v="316" actId="20577"/>
          <ac:spMkLst>
            <pc:docMk/>
            <pc:sldMk cId="3317434078" sldId="288"/>
            <ac:spMk id="2" creationId="{11D9D977-FFB8-0CC8-866A-ED6B1FBDD0FD}"/>
          </ac:spMkLst>
        </pc:spChg>
        <pc:spChg chg="mod">
          <ac:chgData name="Lan, Xin" userId="04290460-5597-458b-a14a-94133c616b59" providerId="ADAL" clId="{BC251B3A-2148-BB40-8A71-01209C12F841}" dt="2023-04-26T14:39:50.487" v="1154" actId="20577"/>
          <ac:spMkLst>
            <pc:docMk/>
            <pc:sldMk cId="3317434078" sldId="288"/>
            <ac:spMk id="3" creationId="{2AECB87D-7CBA-AFFB-81CC-29737548A87E}"/>
          </ac:spMkLst>
        </pc:spChg>
      </pc:sldChg>
      <pc:sldChg chg="modSp add mod">
        <pc:chgData name="Lan, Xin" userId="04290460-5597-458b-a14a-94133c616b59" providerId="ADAL" clId="{BC251B3A-2148-BB40-8A71-01209C12F841}" dt="2023-04-26T15:13:02.481" v="1164" actId="20577"/>
        <pc:sldMkLst>
          <pc:docMk/>
          <pc:sldMk cId="770769204" sldId="298"/>
        </pc:sldMkLst>
        <pc:spChg chg="mod">
          <ac:chgData name="Lan, Xin" userId="04290460-5597-458b-a14a-94133c616b59" providerId="ADAL" clId="{BC251B3A-2148-BB40-8A71-01209C12F841}" dt="2023-04-25T22:11:15.551" v="877" actId="113"/>
          <ac:spMkLst>
            <pc:docMk/>
            <pc:sldMk cId="770769204" sldId="298"/>
            <ac:spMk id="2" creationId="{EB2F6969-B2B8-700E-E23E-5E2E8A7FA1CF}"/>
          </ac:spMkLst>
        </pc:spChg>
        <pc:spChg chg="mod">
          <ac:chgData name="Lan, Xin" userId="04290460-5597-458b-a14a-94133c616b59" providerId="ADAL" clId="{BC251B3A-2148-BB40-8A71-01209C12F841}" dt="2023-04-26T15:13:02.481" v="1164" actId="20577"/>
          <ac:spMkLst>
            <pc:docMk/>
            <pc:sldMk cId="770769204" sldId="298"/>
            <ac:spMk id="3" creationId="{F3E22339-80C9-C70C-95EB-3409A5B07292}"/>
          </ac:spMkLst>
        </pc:spChg>
      </pc:sldChg>
      <pc:sldChg chg="modSp add mod">
        <pc:chgData name="Lan, Xin" userId="04290460-5597-458b-a14a-94133c616b59" providerId="ADAL" clId="{BC251B3A-2148-BB40-8A71-01209C12F841}" dt="2023-04-25T22:23:25.388" v="1153" actId="948"/>
        <pc:sldMkLst>
          <pc:docMk/>
          <pc:sldMk cId="2067529642" sldId="299"/>
        </pc:sldMkLst>
        <pc:spChg chg="mod">
          <ac:chgData name="Lan, Xin" userId="04290460-5597-458b-a14a-94133c616b59" providerId="ADAL" clId="{BC251B3A-2148-BB40-8A71-01209C12F841}" dt="2023-04-25T22:11:22.695" v="879" actId="255"/>
          <ac:spMkLst>
            <pc:docMk/>
            <pc:sldMk cId="2067529642" sldId="299"/>
            <ac:spMk id="2" creationId="{EB2F6969-B2B8-700E-E23E-5E2E8A7FA1CF}"/>
          </ac:spMkLst>
        </pc:spChg>
        <pc:spChg chg="mod">
          <ac:chgData name="Lan, Xin" userId="04290460-5597-458b-a14a-94133c616b59" providerId="ADAL" clId="{BC251B3A-2148-BB40-8A71-01209C12F841}" dt="2023-04-25T22:23:25.388" v="1153" actId="948"/>
          <ac:spMkLst>
            <pc:docMk/>
            <pc:sldMk cId="2067529642" sldId="299"/>
            <ac:spMk id="3" creationId="{F3E22339-80C9-C70C-95EB-3409A5B07292}"/>
          </ac:spMkLst>
        </pc:spChg>
      </pc:sldChg>
    </pc:docChg>
  </pc:docChgLst>
  <pc:docChgLst>
    <pc:chgData name="Lan, Xin" userId="04290460-5597-458b-a14a-94133c616b59" providerId="ADAL" clId="{FF498D95-47E1-A043-9D27-748A1DB7D542}"/>
    <pc:docChg chg="undo custSel addSld modSld">
      <pc:chgData name="Lan, Xin" userId="04290460-5597-458b-a14a-94133c616b59" providerId="ADAL" clId="{FF498D95-47E1-A043-9D27-748A1DB7D542}" dt="2023-04-24T21:58:17.603" v="607" actId="20577"/>
      <pc:docMkLst>
        <pc:docMk/>
      </pc:docMkLst>
      <pc:sldChg chg="modSp mod">
        <pc:chgData name="Lan, Xin" userId="04290460-5597-458b-a14a-94133c616b59" providerId="ADAL" clId="{FF498D95-47E1-A043-9D27-748A1DB7D542}" dt="2023-04-24T18:21:19.352" v="88"/>
        <pc:sldMkLst>
          <pc:docMk/>
          <pc:sldMk cId="1597936080" sldId="262"/>
        </pc:sldMkLst>
        <pc:spChg chg="mod">
          <ac:chgData name="Lan, Xin" userId="04290460-5597-458b-a14a-94133c616b59" providerId="ADAL" clId="{FF498D95-47E1-A043-9D27-748A1DB7D542}" dt="2023-04-24T18:21:19.352" v="88"/>
          <ac:spMkLst>
            <pc:docMk/>
            <pc:sldMk cId="1597936080" sldId="262"/>
            <ac:spMk id="3" creationId="{A25967EE-3F54-ABC4-5DFD-B52682A6E79E}"/>
          </ac:spMkLst>
        </pc:spChg>
      </pc:sldChg>
      <pc:sldChg chg="modSp mod">
        <pc:chgData name="Lan, Xin" userId="04290460-5597-458b-a14a-94133c616b59" providerId="ADAL" clId="{FF498D95-47E1-A043-9D27-748A1DB7D542}" dt="2023-04-24T18:09:12.055" v="53" actId="255"/>
        <pc:sldMkLst>
          <pc:docMk/>
          <pc:sldMk cId="1260060399" sldId="281"/>
        </pc:sldMkLst>
        <pc:spChg chg="mod">
          <ac:chgData name="Lan, Xin" userId="04290460-5597-458b-a14a-94133c616b59" providerId="ADAL" clId="{FF498D95-47E1-A043-9D27-748A1DB7D542}" dt="2023-04-24T18:09:12.055" v="53" actId="255"/>
          <ac:spMkLst>
            <pc:docMk/>
            <pc:sldMk cId="1260060399" sldId="281"/>
            <ac:spMk id="2" creationId="{3EA7E26E-8D3F-8DAA-2340-E51C2D114E84}"/>
          </ac:spMkLst>
        </pc:spChg>
        <pc:spChg chg="mod">
          <ac:chgData name="Lan, Xin" userId="04290460-5597-458b-a14a-94133c616b59" providerId="ADAL" clId="{FF498D95-47E1-A043-9D27-748A1DB7D542}" dt="2023-04-24T17:43:31.938" v="34" actId="20577"/>
          <ac:spMkLst>
            <pc:docMk/>
            <pc:sldMk cId="1260060399" sldId="281"/>
            <ac:spMk id="10" creationId="{E009CBF4-2B8B-CDAE-DFA3-D234EC152709}"/>
          </ac:spMkLst>
        </pc:spChg>
      </pc:sldChg>
      <pc:sldChg chg="modSp add mod">
        <pc:chgData name="Lan, Xin" userId="04290460-5597-458b-a14a-94133c616b59" providerId="ADAL" clId="{FF498D95-47E1-A043-9D27-748A1DB7D542}" dt="2023-04-24T18:26:23.564" v="113" actId="20577"/>
        <pc:sldMkLst>
          <pc:docMk/>
          <pc:sldMk cId="3340227511" sldId="282"/>
        </pc:sldMkLst>
        <pc:spChg chg="mod">
          <ac:chgData name="Lan, Xin" userId="04290460-5597-458b-a14a-94133c616b59" providerId="ADAL" clId="{FF498D95-47E1-A043-9D27-748A1DB7D542}" dt="2023-04-24T18:09:30.926" v="67" actId="20577"/>
          <ac:spMkLst>
            <pc:docMk/>
            <pc:sldMk cId="3340227511" sldId="282"/>
            <ac:spMk id="2" creationId="{3EA7E26E-8D3F-8DAA-2340-E51C2D114E84}"/>
          </ac:spMkLst>
        </pc:spChg>
        <pc:spChg chg="mod">
          <ac:chgData name="Lan, Xin" userId="04290460-5597-458b-a14a-94133c616b59" providerId="ADAL" clId="{FF498D95-47E1-A043-9D27-748A1DB7D542}" dt="2023-04-24T18:21:53.187" v="97" actId="20577"/>
          <ac:spMkLst>
            <pc:docMk/>
            <pc:sldMk cId="3340227511" sldId="282"/>
            <ac:spMk id="6" creationId="{4CBF2541-9CD5-CEEB-7DA8-64FB115299CE}"/>
          </ac:spMkLst>
        </pc:spChg>
        <pc:spChg chg="mod">
          <ac:chgData name="Lan, Xin" userId="04290460-5597-458b-a14a-94133c616b59" providerId="ADAL" clId="{FF498D95-47E1-A043-9D27-748A1DB7D542}" dt="2023-04-24T18:26:23.564" v="113" actId="20577"/>
          <ac:spMkLst>
            <pc:docMk/>
            <pc:sldMk cId="3340227511" sldId="282"/>
            <ac:spMk id="10" creationId="{E009CBF4-2B8B-CDAE-DFA3-D234EC152709}"/>
          </ac:spMkLst>
        </pc:spChg>
        <pc:picChg chg="mod">
          <ac:chgData name="Lan, Xin" userId="04290460-5597-458b-a14a-94133c616b59" providerId="ADAL" clId="{FF498D95-47E1-A043-9D27-748A1DB7D542}" dt="2023-04-24T17:59:02.525" v="36" actId="14826"/>
          <ac:picMkLst>
            <pc:docMk/>
            <pc:sldMk cId="3340227511" sldId="282"/>
            <ac:picMk id="5" creationId="{30CDDE98-A03A-0838-563B-93E29119D9F2}"/>
          </ac:picMkLst>
        </pc:picChg>
        <pc:picChg chg="mod">
          <ac:chgData name="Lan, Xin" userId="04290460-5597-458b-a14a-94133c616b59" providerId="ADAL" clId="{FF498D95-47E1-A043-9D27-748A1DB7D542}" dt="2023-04-24T17:59:33.141" v="37" actId="14826"/>
          <ac:picMkLst>
            <pc:docMk/>
            <pc:sldMk cId="3340227511" sldId="282"/>
            <ac:picMk id="9" creationId="{ACCBCC41-3AC2-E749-C9D5-33704F7C6395}"/>
          </ac:picMkLst>
        </pc:picChg>
      </pc:sldChg>
      <pc:sldChg chg="addSp delSp modSp add mod">
        <pc:chgData name="Lan, Xin" userId="04290460-5597-458b-a14a-94133c616b59" providerId="ADAL" clId="{FF498D95-47E1-A043-9D27-748A1DB7D542}" dt="2023-04-24T21:13:08.930" v="411" actId="20577"/>
        <pc:sldMkLst>
          <pc:docMk/>
          <pc:sldMk cId="783898788" sldId="283"/>
        </pc:sldMkLst>
        <pc:spChg chg="mod">
          <ac:chgData name="Lan, Xin" userId="04290460-5597-458b-a14a-94133c616b59" providerId="ADAL" clId="{FF498D95-47E1-A043-9D27-748A1DB7D542}" dt="2023-04-24T18:45:46.745" v="181" actId="20577"/>
          <ac:spMkLst>
            <pc:docMk/>
            <pc:sldMk cId="783898788" sldId="283"/>
            <ac:spMk id="2" creationId="{3EA7E26E-8D3F-8DAA-2340-E51C2D114E84}"/>
          </ac:spMkLst>
        </pc:spChg>
        <pc:spChg chg="add del mod">
          <ac:chgData name="Lan, Xin" userId="04290460-5597-458b-a14a-94133c616b59" providerId="ADAL" clId="{FF498D95-47E1-A043-9D27-748A1DB7D542}" dt="2023-04-24T18:44:38.498" v="129" actId="478"/>
          <ac:spMkLst>
            <pc:docMk/>
            <pc:sldMk cId="783898788" sldId="283"/>
            <ac:spMk id="3" creationId="{56FE3079-A49B-A969-13D6-D2C4F21684FB}"/>
          </ac:spMkLst>
        </pc:spChg>
        <pc:spChg chg="mod">
          <ac:chgData name="Lan, Xin" userId="04290460-5597-458b-a14a-94133c616b59" providerId="ADAL" clId="{FF498D95-47E1-A043-9D27-748A1DB7D542}" dt="2023-04-24T18:50:48.260" v="370" actId="20577"/>
          <ac:spMkLst>
            <pc:docMk/>
            <pc:sldMk cId="783898788" sldId="283"/>
            <ac:spMk id="6" creationId="{4CBF2541-9CD5-CEEB-7DA8-64FB115299CE}"/>
          </ac:spMkLst>
        </pc:spChg>
        <pc:spChg chg="mod">
          <ac:chgData name="Lan, Xin" userId="04290460-5597-458b-a14a-94133c616b59" providerId="ADAL" clId="{FF498D95-47E1-A043-9D27-748A1DB7D542}" dt="2023-04-24T21:13:08.930" v="411" actId="20577"/>
          <ac:spMkLst>
            <pc:docMk/>
            <pc:sldMk cId="783898788" sldId="283"/>
            <ac:spMk id="10" creationId="{E009CBF4-2B8B-CDAE-DFA3-D234EC152709}"/>
          </ac:spMkLst>
        </pc:spChg>
        <pc:picChg chg="add mod">
          <ac:chgData name="Lan, Xin" userId="04290460-5597-458b-a14a-94133c616b59" providerId="ADAL" clId="{FF498D95-47E1-A043-9D27-748A1DB7D542}" dt="2023-04-24T18:47:02.699" v="255" actId="1036"/>
          <ac:picMkLst>
            <pc:docMk/>
            <pc:sldMk cId="783898788" sldId="283"/>
            <ac:picMk id="4" creationId="{759FE555-BD44-1BDD-750A-7D3599100FEB}"/>
          </ac:picMkLst>
        </pc:picChg>
        <pc:picChg chg="mod">
          <ac:chgData name="Lan, Xin" userId="04290460-5597-458b-a14a-94133c616b59" providerId="ADAL" clId="{FF498D95-47E1-A043-9D27-748A1DB7D542}" dt="2023-04-24T18:48:00.032" v="322" actId="1035"/>
          <ac:picMkLst>
            <pc:docMk/>
            <pc:sldMk cId="783898788" sldId="283"/>
            <ac:picMk id="5" creationId="{30CDDE98-A03A-0838-563B-93E29119D9F2}"/>
          </ac:picMkLst>
        </pc:picChg>
        <pc:picChg chg="add mod">
          <ac:chgData name="Lan, Xin" userId="04290460-5597-458b-a14a-94133c616b59" providerId="ADAL" clId="{FF498D95-47E1-A043-9D27-748A1DB7D542}" dt="2023-04-24T18:46:46.001" v="231" actId="688"/>
          <ac:picMkLst>
            <pc:docMk/>
            <pc:sldMk cId="783898788" sldId="283"/>
            <ac:picMk id="7" creationId="{D952AB79-506E-0E0A-BF7A-1E59CF9F19D1}"/>
          </ac:picMkLst>
        </pc:picChg>
        <pc:picChg chg="add mod">
          <ac:chgData name="Lan, Xin" userId="04290460-5597-458b-a14a-94133c616b59" providerId="ADAL" clId="{FF498D95-47E1-A043-9D27-748A1DB7D542}" dt="2023-04-24T18:46:33.581" v="228" actId="1035"/>
          <ac:picMkLst>
            <pc:docMk/>
            <pc:sldMk cId="783898788" sldId="283"/>
            <ac:picMk id="8" creationId="{37535AB3-B427-0D4A-0EC9-F6AF40955757}"/>
          </ac:picMkLst>
        </pc:picChg>
        <pc:picChg chg="del mod">
          <ac:chgData name="Lan, Xin" userId="04290460-5597-458b-a14a-94133c616b59" providerId="ADAL" clId="{FF498D95-47E1-A043-9D27-748A1DB7D542}" dt="2023-04-24T18:44:32.942" v="127" actId="478"/>
          <ac:picMkLst>
            <pc:docMk/>
            <pc:sldMk cId="783898788" sldId="283"/>
            <ac:picMk id="9" creationId="{ACCBCC41-3AC2-E749-C9D5-33704F7C6395}"/>
          </ac:picMkLst>
        </pc:picChg>
        <pc:picChg chg="add mod">
          <ac:chgData name="Lan, Xin" userId="04290460-5597-458b-a14a-94133c616b59" providerId="ADAL" clId="{FF498D95-47E1-A043-9D27-748A1DB7D542}" dt="2023-04-24T18:46:33.581" v="228" actId="1035"/>
          <ac:picMkLst>
            <pc:docMk/>
            <pc:sldMk cId="783898788" sldId="283"/>
            <ac:picMk id="11" creationId="{FA58FF52-B2BB-BF96-B88C-39F0B67AFB61}"/>
          </ac:picMkLst>
        </pc:picChg>
        <pc:picChg chg="add mod">
          <ac:chgData name="Lan, Xin" userId="04290460-5597-458b-a14a-94133c616b59" providerId="ADAL" clId="{FF498D95-47E1-A043-9D27-748A1DB7D542}" dt="2023-04-24T18:47:17.278" v="290" actId="1037"/>
          <ac:picMkLst>
            <pc:docMk/>
            <pc:sldMk cId="783898788" sldId="283"/>
            <ac:picMk id="12" creationId="{8C956ACE-D5FB-8764-167C-38FBBF4AAA71}"/>
          </ac:picMkLst>
        </pc:picChg>
      </pc:sldChg>
      <pc:sldChg chg="modSp add mod">
        <pc:chgData name="Lan, Xin" userId="04290460-5597-458b-a14a-94133c616b59" providerId="ADAL" clId="{FF498D95-47E1-A043-9D27-748A1DB7D542}" dt="2023-04-24T21:58:17.603" v="607" actId="20577"/>
        <pc:sldMkLst>
          <pc:docMk/>
          <pc:sldMk cId="3229063813" sldId="284"/>
        </pc:sldMkLst>
        <pc:graphicFrameChg chg="mod modGraphic">
          <ac:chgData name="Lan, Xin" userId="04290460-5597-458b-a14a-94133c616b59" providerId="ADAL" clId="{FF498D95-47E1-A043-9D27-748A1DB7D542}" dt="2023-04-24T21:58:17.603" v="607" actId="20577"/>
          <ac:graphicFrameMkLst>
            <pc:docMk/>
            <pc:sldMk cId="3229063813" sldId="284"/>
            <ac:graphicFrameMk id="7" creationId="{050D6928-36D5-FBF5-DBDC-8BF8F884A0AA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78BFB-FD52-3C46-FA5A-1C41AAE54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3F0B1-1A87-202E-2094-E7AFC253B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DFF2F-30D2-CDFA-D5CF-2B41DE66A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E93D2-5747-FCF8-FED0-628BC478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C5A35-E4B6-0C80-D1CF-EF3709A1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1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6FEC0-6410-8FC5-92B7-D8C221FEC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644C3-3F9A-7219-E9A8-7ABD6C71F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CD187-3383-458B-2D8A-5F0DBB06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F7DD5-8A5B-217B-BAD6-F6316F0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490E0-FC09-5C00-6F65-E1430C1A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82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AF36-C498-4EA6-E107-85F10ECF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C282B-8C26-3ECA-BCA8-06A458466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5207C-69F6-3692-327A-E10E8934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883DF-C53F-6400-7E73-19755F206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D9AB-82E4-3813-A258-62437EFD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8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6500-174B-6E78-C629-509A0C3E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82193-5C24-D919-7FD7-C3A2660AB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F4501-FF67-B07C-A6FC-262D608A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598E3-E38C-EBA3-19E0-2622FFDF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04B96-1C15-4DF7-165C-9D2D708D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8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B784-8AD7-6E36-EE43-F629BF8F4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80897-8858-0603-94E9-CAAA7AC3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0C0B0-C9F4-6151-6167-2E90769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AAF7B-E60A-A1D8-8034-834A89A26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B5E23-BBB0-F3AA-E109-DED78055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2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C59D-722A-6853-5384-AA751B04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812FD-F772-58EC-A20B-07B1E9D59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F5F18-98B5-730F-9C08-2AAD26B9A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741CF-972D-5EB0-A4EC-71057C073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EBEE4-B321-A7BC-ACB8-2EF0BC71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7DB87-BA7E-96A6-13E9-421FD15F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3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B771C-EBDB-57A2-6700-3C4A58FD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2B8F1-242E-E77F-3C13-7DCC37DA4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BB20E-623C-3D30-3583-2641CAE2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BF09A7-3298-80EA-F379-A49485337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809D29-622F-4E48-D6DE-8700651C44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6AF60-A84D-7D82-87A6-9E2F1898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8287F-7867-C9A3-654D-4C57ACE5D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D7876F-6DFB-F292-EB34-F7D8ED94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30A30-0B6D-CE34-3D98-8A388EF0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6C635D-4EF3-0BAD-8B6E-26F55C51E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097BF-088E-CE50-5B76-24A77694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82BF3-2D5E-9C8F-E106-27F229A2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0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0A51A-A62C-62E4-A182-53015427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5FC7B-E384-7D62-35F5-E29BB42A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42921-75D5-EEE7-9BCF-3A2A262B6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2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8AB1-1083-19E0-C8C9-AF87848FB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540AB-4840-285E-4DB2-3EBD3CFFA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75DDA-196A-AB70-2607-91AC0DD1F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ADBB6-6F01-C0E0-A60C-E042763B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008CA-9ED4-43AA-E933-C2D30853E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53F3F-2157-84C9-63E7-78E47389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0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A331E-E9DE-0825-1DEC-DE79930D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36563-0B7E-1F66-940D-5E0CAD5FF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B0B3C-DA4B-DED0-EDBD-C59536EDF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586C1-70DD-80C6-B60D-2C9FCAAD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3E78D-7862-DED8-9476-698F7EF9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7671E-2968-B49E-9524-F2637934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75690D-ED00-7EEB-2E22-C3792836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1A4A6-BB58-20D0-3916-323AF9F06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6A096-1A2C-5F96-0B82-54D61288C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DA54E-3ADF-1D43-A62C-3A9BB3034E1D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01287-F15E-50B3-09A3-2624AD2B3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9B038-2ADA-486D-C47D-C98B3786F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D4DE1-732F-6D43-BB6C-D34CAD7B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1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20D3E6-A6AC-CA44-B4DA-5F5F01E36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6475"/>
            <a:ext cx="9144000" cy="288775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latin typeface="Cambria" panose="02040503050406030204" pitchFamily="18" charset="0"/>
              </a:rPr>
              <a:t>Understanding the Interconnectedness of Water Resources and Electricity Supply: A Case Study of Human-Environment Interactions in Energy Systems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88072D7-3490-DB43-8819-B5C82D39B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227"/>
            <a:ext cx="9144000" cy="190267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ambria" panose="02040503050406030204" pitchFamily="18" charset="0"/>
              </a:rPr>
              <a:t>Xin Lan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mbria" panose="02040503050406030204" pitchFamily="18" charset="0"/>
              </a:rPr>
              <a:t>Ph.D. Student | Department of Geography, Environment, and Spatial Sciences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mbria" panose="02040503050406030204" pitchFamily="18" charset="0"/>
              </a:rPr>
              <a:t>Ph.D. Student | Environmental Science and Policy Program (Doctoral Dual Major)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mbria" panose="02040503050406030204" pitchFamily="18" charset="0"/>
              </a:rPr>
              <a:t>Michigan State University, College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645283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E26E-8D3F-8DAA-2340-E51C2D11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Cambria" panose="02040503050406030204" pitchFamily="18" charset="0"/>
              </a:rPr>
              <a:t>E</a:t>
            </a:r>
            <a:r>
              <a:rPr lang="en-US" sz="3600" dirty="0">
                <a:latin typeface="Cambria" panose="02040503050406030204" pitchFamily="18" charset="0"/>
              </a:rPr>
              <a:t>ffects of climate change on water resources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CDDE98-A03A-0838-563B-93E29119D9F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>
            <a:off x="6238862" y="1537718"/>
            <a:ext cx="4662558" cy="34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F2541-9CD5-CEEB-7DA8-64FB115299CE}"/>
              </a:ext>
            </a:extLst>
          </p:cNvPr>
          <p:cNvSpPr txBox="1"/>
          <p:nvPr/>
        </p:nvSpPr>
        <p:spPr>
          <a:xfrm>
            <a:off x="762000" y="5136594"/>
            <a:ext cx="10515599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00" dirty="0">
                <a:latin typeface="Cambria" panose="02040503050406030204" pitchFamily="18" charset="0"/>
              </a:rPr>
              <a:t>The southwestern United States experiences frequent droughts, possibly due to its semi-arid and desert climates.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00" dirty="0">
                <a:latin typeface="Cambria" panose="02040503050406030204" pitchFamily="18" charset="0"/>
              </a:rPr>
              <a:t>Our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results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indicate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that water temperatures are increasing throughout the entire United States.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CCBCC41-3AC2-E749-C9D5-33704F7C63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/>
        </p:blipFill>
        <p:spPr bwMode="auto">
          <a:xfrm>
            <a:off x="1175087" y="1547340"/>
            <a:ext cx="4662558" cy="34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09CBF4-2B8B-CDAE-DFA3-D234EC152709}"/>
              </a:ext>
            </a:extLst>
          </p:cNvPr>
          <p:cNvSpPr txBox="1"/>
          <p:nvPr/>
        </p:nvSpPr>
        <p:spPr>
          <a:xfrm>
            <a:off x="958254" y="6008043"/>
            <a:ext cx="10275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Water warming is nationwide, with drought in the southwest.</a:t>
            </a:r>
            <a:endParaRPr lang="en-US" sz="20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21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E26E-8D3F-8DAA-2340-E51C2D11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Cambria" panose="02040503050406030204" pitchFamily="18" charset="0"/>
              </a:rPr>
              <a:t>E</a:t>
            </a:r>
            <a:r>
              <a:rPr lang="en-US" sz="3600" dirty="0">
                <a:latin typeface="Cambria" panose="02040503050406030204" pitchFamily="18" charset="0"/>
              </a:rPr>
              <a:t>ffects of water resources on </a:t>
            </a:r>
            <a:r>
              <a:rPr lang="en-US" altLang="zh-CN" sz="3600" dirty="0">
                <a:latin typeface="Cambria" panose="02040503050406030204" pitchFamily="18" charset="0"/>
              </a:rPr>
              <a:t>production</a:t>
            </a:r>
            <a:r>
              <a:rPr lang="zh-CN" altLang="en-US" sz="3600" dirty="0">
                <a:latin typeface="Cambria" panose="02040503050406030204" pitchFamily="18" charset="0"/>
              </a:rPr>
              <a:t> </a:t>
            </a:r>
            <a:r>
              <a:rPr lang="en-US" altLang="zh-CN" sz="3600" dirty="0">
                <a:latin typeface="Cambria" panose="02040503050406030204" pitchFamily="18" charset="0"/>
              </a:rPr>
              <a:t>efficiency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F2541-9CD5-CEEB-7DA8-64FB115299CE}"/>
              </a:ext>
            </a:extLst>
          </p:cNvPr>
          <p:cNvSpPr txBox="1"/>
          <p:nvPr/>
        </p:nvSpPr>
        <p:spPr>
          <a:xfrm>
            <a:off x="762000" y="5136594"/>
            <a:ext cx="10515599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00" dirty="0">
                <a:latin typeface="Cambria" panose="02040503050406030204" pitchFamily="18" charset="0"/>
              </a:rPr>
              <a:t>The efficiency of electricity production may not be significantly affected by water temperatures.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00" dirty="0">
                <a:latin typeface="Cambria" panose="02040503050406030204" pitchFamily="18" charset="0"/>
              </a:rPr>
              <a:t>Withdrawing more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cooling water may slightly enhance the efficiency of electricity production.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9CBF4-2B8B-CDAE-DFA3-D234EC152709}"/>
              </a:ext>
            </a:extLst>
          </p:cNvPr>
          <p:cNvSpPr txBox="1"/>
          <p:nvPr/>
        </p:nvSpPr>
        <p:spPr>
          <a:xfrm>
            <a:off x="958254" y="6008043"/>
            <a:ext cx="10275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The impact of alterations to water resources on efficiency is relatively low.</a:t>
            </a:r>
            <a:endParaRPr lang="en-US" sz="20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1C4E0-0B83-2A10-AC70-752D8BC313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838200" y="1333492"/>
            <a:ext cx="5181600" cy="3718560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903C7DD8-4F51-742B-8DF9-BE6D42BB92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095998" y="1331928"/>
            <a:ext cx="518160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51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E26E-8D3F-8DAA-2340-E51C2D11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Cambria" panose="02040503050406030204" pitchFamily="18" charset="0"/>
              </a:rPr>
              <a:t>E</a:t>
            </a:r>
            <a:r>
              <a:rPr lang="en-US" sz="3600" dirty="0">
                <a:latin typeface="Cambria" panose="02040503050406030204" pitchFamily="18" charset="0"/>
              </a:rPr>
              <a:t>ffects of water resources on </a:t>
            </a:r>
            <a:r>
              <a:rPr lang="en-US" altLang="zh-CN" sz="3600" dirty="0">
                <a:latin typeface="Cambria" panose="02040503050406030204" pitchFamily="18" charset="0"/>
              </a:rPr>
              <a:t>usable power capacity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F2541-9CD5-CEEB-7DA8-64FB115299CE}"/>
              </a:ext>
            </a:extLst>
          </p:cNvPr>
          <p:cNvSpPr txBox="1"/>
          <p:nvPr/>
        </p:nvSpPr>
        <p:spPr>
          <a:xfrm>
            <a:off x="762000" y="5136594"/>
            <a:ext cx="10515599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00" dirty="0">
                <a:latin typeface="Cambria" panose="02040503050406030204" pitchFamily="18" charset="0"/>
              </a:rPr>
              <a:t>The siting of power plants and cooling water withdrawal are key factors in determining usable capacity, while fuel type, electricity price, and water temperature have relatively less significance.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9CBF4-2B8B-CDAE-DFA3-D234EC152709}"/>
              </a:ext>
            </a:extLst>
          </p:cNvPr>
          <p:cNvSpPr txBox="1"/>
          <p:nvPr/>
        </p:nvSpPr>
        <p:spPr>
          <a:xfrm>
            <a:off x="958254" y="6008043"/>
            <a:ext cx="10275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The primary factor affecting usable capacity is cooling</a:t>
            </a:r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water withdrawal.</a:t>
            </a:r>
            <a:endParaRPr lang="en-US" sz="20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Content Placeholder 1" descr="Chart&#10;&#10;Description automatically generated">
            <a:extLst>
              <a:ext uri="{FF2B5EF4-FFF2-40B4-BE49-F238E27FC236}">
                <a16:creationId xmlns:a16="http://schemas.microsoft.com/office/drawing/2014/main" id="{0DF7184D-DC61-E4E7-AB62-1ECB3DA628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4800" y="1837505"/>
            <a:ext cx="4836749" cy="3212983"/>
          </a:xfrm>
          <a:prstGeom prst="rect">
            <a:avLst/>
          </a:prstGeom>
        </p:spPr>
      </p:pic>
      <p:pic>
        <p:nvPicPr>
          <p:cNvPr id="17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07282B06-DFFE-BACB-FC98-3EC339E59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0" y="2310185"/>
            <a:ext cx="5963570" cy="22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6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3">
            <a:extLst>
              <a:ext uri="{FF2B5EF4-FFF2-40B4-BE49-F238E27FC236}">
                <a16:creationId xmlns:a16="http://schemas.microsoft.com/office/drawing/2014/main" id="{767E86D1-38CE-C94B-97E3-B06CFA0823BD}"/>
              </a:ext>
            </a:extLst>
          </p:cNvPr>
          <p:cNvGrpSpPr/>
          <p:nvPr/>
        </p:nvGrpSpPr>
        <p:grpSpPr>
          <a:xfrm>
            <a:off x="4819048" y="1745398"/>
            <a:ext cx="2553904" cy="2646878"/>
            <a:chOff x="5865211" y="1319889"/>
            <a:chExt cx="2553904" cy="2646878"/>
          </a:xfrm>
        </p:grpSpPr>
        <p:sp>
          <p:nvSpPr>
            <p:cNvPr id="13" name="文本框 1">
              <a:extLst>
                <a:ext uri="{FF2B5EF4-FFF2-40B4-BE49-F238E27FC236}">
                  <a16:creationId xmlns:a16="http://schemas.microsoft.com/office/drawing/2014/main" id="{DD54A502-CBDD-1340-8F02-96278B1A8883}"/>
                </a:ext>
              </a:extLst>
            </p:cNvPr>
            <p:cNvSpPr txBox="1"/>
            <p:nvPr/>
          </p:nvSpPr>
          <p:spPr>
            <a:xfrm>
              <a:off x="5865211" y="1319889"/>
              <a:ext cx="2342308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600" dirty="0">
                  <a:solidFill>
                    <a:schemeClr val="tx1">
                      <a:lumMod val="50000"/>
                    </a:schemeClr>
                  </a:solidFill>
                  <a:cs typeface="+mn-ea"/>
                  <a:sym typeface="+mn-lt"/>
                </a:rPr>
                <a:t>04</a:t>
              </a:r>
              <a:endParaRPr lang="zh-CN" altLang="en-US" sz="16600" dirty="0">
                <a:solidFill>
                  <a:schemeClr val="tx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2">
              <a:extLst>
                <a:ext uri="{FF2B5EF4-FFF2-40B4-BE49-F238E27FC236}">
                  <a16:creationId xmlns:a16="http://schemas.microsoft.com/office/drawing/2014/main" id="{32E5FD76-0A15-7148-9503-DEBC72002C57}"/>
                </a:ext>
              </a:extLst>
            </p:cNvPr>
            <p:cNvSpPr txBox="1"/>
            <p:nvPr/>
          </p:nvSpPr>
          <p:spPr>
            <a:xfrm>
              <a:off x="5865211" y="2574748"/>
              <a:ext cx="255390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PART FOUR </a:t>
              </a:r>
              <a:endParaRPr lang="zh-CN" alt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669937-2B87-F940-9AE0-9B6586B761A2}"/>
              </a:ext>
            </a:extLst>
          </p:cNvPr>
          <p:cNvSpPr txBox="1"/>
          <p:nvPr/>
        </p:nvSpPr>
        <p:spPr>
          <a:xfrm>
            <a:off x="4725520" y="3801331"/>
            <a:ext cx="2529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ambria" panose="02040503050406030204" pitchFamily="18" charset="0"/>
                <a:cs typeface="Calibri" panose="020F0502020204030204" pitchFamily="34" charset="0"/>
              </a:rPr>
              <a:t>Conclusion</a:t>
            </a:r>
            <a:endParaRPr lang="en-US" sz="3600" b="1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089C535-4F2A-48BD-6E88-F384FBAE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724835" y="12852"/>
            <a:ext cx="3465297" cy="31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314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6969-B2B8-700E-E23E-5E2E8A7FA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22339-80C9-C70C-95EB-3409A5B07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altLang="zh-CN" sz="1800" b="1" dirty="0">
                <a:latin typeface="Cambria" panose="02040503050406030204" pitchFamily="18" charset="0"/>
              </a:rPr>
              <a:t>Take-home</a:t>
            </a:r>
            <a:r>
              <a:rPr lang="zh-CN" altLang="en-US" sz="1800" b="1" dirty="0">
                <a:latin typeface="Cambria" panose="02040503050406030204" pitchFamily="18" charset="0"/>
              </a:rPr>
              <a:t> </a:t>
            </a:r>
            <a:r>
              <a:rPr lang="en-US" altLang="zh-CN" sz="1800" b="1" dirty="0">
                <a:latin typeface="Cambria" panose="02040503050406030204" pitchFamily="18" charset="0"/>
              </a:rPr>
              <a:t>message:</a:t>
            </a:r>
            <a:endParaRPr lang="en-US" altLang="zh-CN" sz="1800" dirty="0">
              <a:latin typeface="Cambria" panose="02040503050406030204" pitchFamily="18" charset="0"/>
            </a:endParaRPr>
          </a:p>
          <a:p>
            <a:pPr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altLang="zh-CN" sz="1600" b="1" u="sng" dirty="0">
                <a:latin typeface="Cambria" panose="02040503050406030204" pitchFamily="18" charset="0"/>
              </a:rPr>
              <a:t>1</a:t>
            </a:r>
            <a:r>
              <a:rPr lang="en-US" altLang="zh-CN" sz="1600" b="1" u="sng" baseline="30000" dirty="0">
                <a:latin typeface="Cambria" panose="02040503050406030204" pitchFamily="18" charset="0"/>
              </a:rPr>
              <a:t>st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Question: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water warming is frequently observed in the contiguous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United States, while droughts typically occur in the southwestern region.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altLang="zh-CN" sz="1600" b="1" u="sng" dirty="0">
                <a:latin typeface="Cambria" panose="02040503050406030204" pitchFamily="18" charset="0"/>
              </a:rPr>
              <a:t>2</a:t>
            </a:r>
            <a:r>
              <a:rPr lang="en-US" altLang="zh-CN" sz="1600" b="1" u="sng" baseline="30000" dirty="0">
                <a:latin typeface="Cambria" panose="02040503050406030204" pitchFamily="18" charset="0"/>
              </a:rPr>
              <a:t>nd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Question: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water temperature has a minor impact on production efficiency, and withdrawing more water may slightly enhance it. In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summary, changes to water resources have a low impact on efficiency.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altLang="zh-CN" sz="1600" b="1" u="sng" dirty="0">
                <a:latin typeface="Cambria" panose="02040503050406030204" pitchFamily="18" charset="0"/>
              </a:rPr>
              <a:t>2</a:t>
            </a:r>
            <a:r>
              <a:rPr lang="en-US" altLang="zh-CN" sz="1600" b="1" u="sng" baseline="30000" dirty="0">
                <a:latin typeface="Cambria" panose="02040503050406030204" pitchFamily="18" charset="0"/>
              </a:rPr>
              <a:t>nd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Question: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the siting of power plants and cooling water </a:t>
            </a:r>
            <a:r>
              <a:rPr lang="en-US" altLang="zh-CN" sz="1600">
                <a:latin typeface="Cambria" panose="02040503050406030204" pitchFamily="18" charset="0"/>
              </a:rPr>
              <a:t>withdrawal is </a:t>
            </a:r>
            <a:r>
              <a:rPr lang="en-US" altLang="zh-CN" sz="1600" dirty="0">
                <a:latin typeface="Cambria" panose="02040503050406030204" pitchFamily="18" charset="0"/>
              </a:rPr>
              <a:t>critical for determining usable capacity, while fuel type, electricity price, and water temperature are less significant.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§"/>
            </a:pPr>
            <a:endParaRPr lang="en-US" altLang="zh-CN" sz="1600" u="sng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769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6969-B2B8-700E-E23E-5E2E8A7FA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Cambria" panose="02040503050406030204" pitchFamily="18" charset="0"/>
              </a:rPr>
              <a:t>Future</a:t>
            </a:r>
            <a:r>
              <a:rPr lang="zh-CN" altLang="en-US" sz="3600" dirty="0">
                <a:latin typeface="Cambria" panose="02040503050406030204" pitchFamily="18" charset="0"/>
              </a:rPr>
              <a:t> </a:t>
            </a:r>
            <a:r>
              <a:rPr lang="en-US" altLang="zh-CN" sz="3600" dirty="0">
                <a:latin typeface="Cambria" panose="02040503050406030204" pitchFamily="18" charset="0"/>
              </a:rPr>
              <a:t>Work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22339-80C9-C70C-95EB-3409A5B07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916"/>
            <a:ext cx="10515600" cy="468504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altLang="zh-CN" sz="1800" b="1" dirty="0">
                <a:latin typeface="Cambria" panose="02040503050406030204" pitchFamily="18" charset="0"/>
              </a:rPr>
              <a:t>1</a:t>
            </a:r>
            <a:r>
              <a:rPr lang="en-US" altLang="zh-CN" sz="1800" b="1" baseline="30000" dirty="0">
                <a:latin typeface="Cambria" panose="02040503050406030204" pitchFamily="18" charset="0"/>
              </a:rPr>
              <a:t>st</a:t>
            </a:r>
            <a:r>
              <a:rPr lang="zh-CN" altLang="en-US" sz="1800" b="1" dirty="0">
                <a:latin typeface="Cambria" panose="02040503050406030204" pitchFamily="18" charset="0"/>
              </a:rPr>
              <a:t> </a:t>
            </a:r>
            <a:r>
              <a:rPr lang="en-US" altLang="zh-CN" sz="1800" b="1" dirty="0">
                <a:latin typeface="Cambria" panose="02040503050406030204" pitchFamily="18" charset="0"/>
              </a:rPr>
              <a:t>potential</a:t>
            </a:r>
            <a:r>
              <a:rPr lang="zh-CN" altLang="en-US" sz="1800" b="1" dirty="0">
                <a:latin typeface="Cambria" panose="02040503050406030204" pitchFamily="18" charset="0"/>
              </a:rPr>
              <a:t> </a:t>
            </a:r>
            <a:r>
              <a:rPr lang="en-US" altLang="zh-CN" sz="1800" b="1" dirty="0">
                <a:latin typeface="Cambria" panose="02040503050406030204" pitchFamily="18" charset="0"/>
              </a:rPr>
              <a:t>direction:</a:t>
            </a:r>
            <a:endParaRPr lang="en-US" altLang="zh-CN" sz="1800" dirty="0">
              <a:latin typeface="Cambria" panose="02040503050406030204" pitchFamily="18" charset="0"/>
            </a:endParaRPr>
          </a:p>
          <a:p>
            <a:pPr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altLang="zh-CN" sz="1600" b="1" u="sng" dirty="0">
                <a:latin typeface="Cambria" panose="02040503050406030204" pitchFamily="18" charset="0"/>
              </a:rPr>
              <a:t>Data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sources:</a:t>
            </a:r>
            <a:r>
              <a:rPr lang="zh-CN" altLang="en-US" sz="1600" b="1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Landsat Level 2 Land Surface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Temperature products &amp;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VIC/CLM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Model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streamflow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output.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altLang="zh-CN" sz="1600" b="1" u="sng" dirty="0">
                <a:latin typeface="Cambria" panose="02040503050406030204" pitchFamily="18" charset="0"/>
              </a:rPr>
              <a:t>Method:</a:t>
            </a:r>
            <a:r>
              <a:rPr lang="zh-CN" altLang="en-US" sz="1600" b="1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Path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analysis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to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describe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the interconnectedness of water resources and electricity supply.</a:t>
            </a:r>
            <a:endParaRPr lang="en-US" altLang="zh-CN" sz="1600" u="sng" dirty="0">
              <a:latin typeface="Cambria" panose="02040503050406030204" pitchFamily="18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altLang="zh-CN" sz="1800" b="1" dirty="0">
                <a:latin typeface="Cambria" panose="02040503050406030204" pitchFamily="18" charset="0"/>
              </a:rPr>
              <a:t>2</a:t>
            </a:r>
            <a:r>
              <a:rPr lang="en-US" altLang="zh-CN" sz="1800" b="1" baseline="30000" dirty="0">
                <a:latin typeface="Cambria" panose="02040503050406030204" pitchFamily="18" charset="0"/>
              </a:rPr>
              <a:t>nd</a:t>
            </a:r>
            <a:r>
              <a:rPr lang="zh-CN" altLang="en-US" sz="1800" b="1" dirty="0">
                <a:latin typeface="Cambria" panose="02040503050406030204" pitchFamily="18" charset="0"/>
              </a:rPr>
              <a:t> </a:t>
            </a:r>
            <a:r>
              <a:rPr lang="en-US" altLang="zh-CN" sz="1800" b="1" dirty="0">
                <a:latin typeface="Cambria" panose="02040503050406030204" pitchFamily="18" charset="0"/>
              </a:rPr>
              <a:t>potential</a:t>
            </a:r>
            <a:r>
              <a:rPr lang="zh-CN" altLang="en-US" sz="1800" b="1" dirty="0">
                <a:latin typeface="Cambria" panose="02040503050406030204" pitchFamily="18" charset="0"/>
              </a:rPr>
              <a:t> </a:t>
            </a:r>
            <a:r>
              <a:rPr lang="en-US" altLang="zh-CN" sz="1800" b="1" dirty="0">
                <a:latin typeface="Cambria" panose="02040503050406030204" pitchFamily="18" charset="0"/>
              </a:rPr>
              <a:t>direction:</a:t>
            </a:r>
            <a:endParaRPr lang="en-US" altLang="zh-CN" sz="1800" dirty="0">
              <a:latin typeface="Cambria" panose="02040503050406030204" pitchFamily="18" charset="0"/>
            </a:endParaRPr>
          </a:p>
          <a:p>
            <a:pPr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altLang="zh-CN" sz="1600" b="1" u="sng" dirty="0">
                <a:latin typeface="Cambria" panose="02040503050406030204" pitchFamily="18" charset="0"/>
              </a:rPr>
              <a:t>Predict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power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demand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under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climate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change</a:t>
            </a:r>
            <a:r>
              <a:rPr lang="zh-CN" altLang="en-US" sz="1600" b="1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﻿with future projections of population and income under five socioeconomic scenarios.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altLang="zh-CN" sz="1600" b="1" u="sng" dirty="0">
                <a:latin typeface="Cambria" panose="02040503050406030204" pitchFamily="18" charset="0"/>
              </a:rPr>
              <a:t>Predict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power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supply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under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climate</a:t>
            </a:r>
            <a:r>
              <a:rPr lang="zh-CN" altLang="en-US" sz="1600" b="1" u="sng" dirty="0">
                <a:latin typeface="Cambria" panose="02040503050406030204" pitchFamily="18" charset="0"/>
              </a:rPr>
              <a:t> </a:t>
            </a:r>
            <a:r>
              <a:rPr lang="en-US" altLang="zh-CN" sz="1600" b="1" u="sng" dirty="0">
                <a:latin typeface="Cambria" panose="02040503050406030204" pitchFamily="18" charset="0"/>
              </a:rPr>
              <a:t>change</a:t>
            </a:r>
            <a:r>
              <a:rPr lang="zh-CN" altLang="en-US" sz="1600" b="1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﻿with future projections of water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temperatures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and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stream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flow under different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Representative Concentration Pathway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(RCP) scenarios.</a:t>
            </a:r>
          </a:p>
        </p:txBody>
      </p:sp>
    </p:spTree>
    <p:extLst>
      <p:ext uri="{BB962C8B-B14F-4D97-AF65-F5344CB8AC3E}">
        <p14:creationId xmlns:p14="http://schemas.microsoft.com/office/powerpoint/2010/main" val="2067529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5423-229D-E98E-7B06-ADFD4E4FE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latin typeface="Cambria" panose="02040503050406030204" pitchFamily="18" charset="0"/>
              </a:rPr>
              <a:t>Reference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967EE-3F54-ABC4-5DFD-B52682A6E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49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600" dirty="0">
                <a:latin typeface="Cambria" panose="02040503050406030204" pitchFamily="18" charset="0"/>
              </a:rPr>
              <a:t>Davis, S. J., Caldeira, K., &amp; Matthews, H. D. (2010). Future CO2 emissions and climate change from existing energy infrastructure. </a:t>
            </a:r>
            <a:r>
              <a:rPr lang="en-US" sz="1600" i="1" dirty="0">
                <a:latin typeface="Cambria" panose="02040503050406030204" pitchFamily="18" charset="0"/>
              </a:rPr>
              <a:t>Science, 329</a:t>
            </a:r>
            <a:r>
              <a:rPr lang="en-US" sz="1600" dirty="0">
                <a:latin typeface="Cambria" panose="02040503050406030204" pitchFamily="18" charset="0"/>
              </a:rPr>
              <a:t>(5997), 1330-1333.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600" dirty="0">
                <a:latin typeface="Cambria" panose="02040503050406030204" pitchFamily="18" charset="0"/>
              </a:rPr>
              <a:t>Putnam, A. E., &amp; Broecker, W. S. (2017). Human-induced changes in the distribution of rainfall. </a:t>
            </a:r>
            <a:r>
              <a:rPr lang="en-US" sz="1600" i="1" dirty="0">
                <a:latin typeface="Cambria" panose="02040503050406030204" pitchFamily="18" charset="0"/>
              </a:rPr>
              <a:t>Science Advances,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i="1" dirty="0">
                <a:latin typeface="Cambria" panose="02040503050406030204" pitchFamily="18" charset="0"/>
              </a:rPr>
              <a:t>3</a:t>
            </a:r>
            <a:r>
              <a:rPr lang="en-US" sz="1600" dirty="0">
                <a:latin typeface="Cambria" panose="02040503050406030204" pitchFamily="18" charset="0"/>
              </a:rPr>
              <a:t>(5), e1600871.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600" dirty="0">
                <a:latin typeface="Cambria" panose="02040503050406030204" pitchFamily="18" charset="0"/>
              </a:rPr>
              <a:t>Tidwell, V. C., Kobos, P. H., Malczynski, L. A., Klise, G., &amp; Castillo, C. R. (2012). Exploring the water-thermoelectric power nexus. </a:t>
            </a:r>
            <a:r>
              <a:rPr lang="en-US" sz="1600" i="1" dirty="0">
                <a:latin typeface="Cambria" panose="02040503050406030204" pitchFamily="18" charset="0"/>
              </a:rPr>
              <a:t>Journal of Water Resources Planning and Management, 138</a:t>
            </a:r>
            <a:r>
              <a:rPr lang="en-US" sz="1600" dirty="0">
                <a:latin typeface="Cambria" panose="02040503050406030204" pitchFamily="18" charset="0"/>
              </a:rPr>
              <a:t>(5), 491-501.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600" dirty="0">
                <a:latin typeface="Cambria" panose="02040503050406030204" pitchFamily="18" charset="0"/>
              </a:rPr>
              <a:t>Van Vliet, M. T., Yearsley, J. R., Ludwig, F., Vögele, S., Lettenmaier, D. P., &amp; Kabat, P. (2012). Vulnerability of US and European electricity supply to climate change. Nature Climate Change, 2(9), 676-681.</a:t>
            </a:r>
          </a:p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endParaRPr lang="en-US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36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3">
            <a:extLst>
              <a:ext uri="{FF2B5EF4-FFF2-40B4-BE49-F238E27FC236}">
                <a16:creationId xmlns:a16="http://schemas.microsoft.com/office/drawing/2014/main" id="{767E86D1-38CE-C94B-97E3-B06CFA0823BD}"/>
              </a:ext>
            </a:extLst>
          </p:cNvPr>
          <p:cNvGrpSpPr/>
          <p:nvPr/>
        </p:nvGrpSpPr>
        <p:grpSpPr>
          <a:xfrm>
            <a:off x="4819048" y="1745398"/>
            <a:ext cx="2553904" cy="2646878"/>
            <a:chOff x="5865211" y="1319889"/>
            <a:chExt cx="2553904" cy="2646878"/>
          </a:xfrm>
        </p:grpSpPr>
        <p:sp>
          <p:nvSpPr>
            <p:cNvPr id="13" name="文本框 1">
              <a:extLst>
                <a:ext uri="{FF2B5EF4-FFF2-40B4-BE49-F238E27FC236}">
                  <a16:creationId xmlns:a16="http://schemas.microsoft.com/office/drawing/2014/main" id="{DD54A502-CBDD-1340-8F02-96278B1A8883}"/>
                </a:ext>
              </a:extLst>
            </p:cNvPr>
            <p:cNvSpPr txBox="1"/>
            <p:nvPr/>
          </p:nvSpPr>
          <p:spPr>
            <a:xfrm>
              <a:off x="5865211" y="1319889"/>
              <a:ext cx="2342308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600" dirty="0">
                  <a:solidFill>
                    <a:schemeClr val="tx1">
                      <a:lumMod val="50000"/>
                    </a:schemeClr>
                  </a:solidFill>
                  <a:cs typeface="+mn-ea"/>
                  <a:sym typeface="+mn-lt"/>
                </a:rPr>
                <a:t>01</a:t>
              </a:r>
              <a:endParaRPr lang="zh-CN" altLang="en-US" sz="16600" dirty="0">
                <a:solidFill>
                  <a:schemeClr val="tx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2">
              <a:extLst>
                <a:ext uri="{FF2B5EF4-FFF2-40B4-BE49-F238E27FC236}">
                  <a16:creationId xmlns:a16="http://schemas.microsoft.com/office/drawing/2014/main" id="{32E5FD76-0A15-7148-9503-DEBC72002C57}"/>
                </a:ext>
              </a:extLst>
            </p:cNvPr>
            <p:cNvSpPr txBox="1"/>
            <p:nvPr/>
          </p:nvSpPr>
          <p:spPr>
            <a:xfrm>
              <a:off x="5865211" y="2574748"/>
              <a:ext cx="255390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PART ONE </a:t>
              </a:r>
              <a:endParaRPr lang="zh-CN" alt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669937-2B87-F940-9AE0-9B6586B761A2}"/>
              </a:ext>
            </a:extLst>
          </p:cNvPr>
          <p:cNvSpPr txBox="1"/>
          <p:nvPr/>
        </p:nvSpPr>
        <p:spPr>
          <a:xfrm>
            <a:off x="4656909" y="3799159"/>
            <a:ext cx="2878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US" altLang="zh-CN" sz="4800" b="1" dirty="0">
                <a:latin typeface="Cambria" panose="02040503050406030204" pitchFamily="18" charset="0"/>
                <a:cs typeface="Calibri" panose="020F0502020204030204" pitchFamily="34" charset="0"/>
              </a:rPr>
              <a:t>﻿</a:t>
            </a:r>
            <a:r>
              <a:rPr lang="en-US" altLang="zh-CN" sz="3600" b="1" dirty="0">
                <a:latin typeface="Cambria" panose="02040503050406030204" pitchFamily="18" charset="0"/>
                <a:cs typeface="Calibri" panose="020F0502020204030204" pitchFamily="34" charset="0"/>
              </a:rPr>
              <a:t>Introduction</a:t>
            </a:r>
            <a:endParaRPr lang="en-US" sz="3600" b="1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A1F13B-B61D-12FA-524A-A933BEC82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086178" y="12852"/>
            <a:ext cx="3108372" cy="31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626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E26E-8D3F-8DAA-2340-E51C2D11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Climate </a:t>
            </a:r>
            <a:r>
              <a:rPr lang="en-US" altLang="zh-CN" sz="3600" dirty="0">
                <a:latin typeface="Cambria" panose="02040503050406030204" pitchFamily="18" charset="0"/>
              </a:rPr>
              <a:t>c</a:t>
            </a:r>
            <a:r>
              <a:rPr lang="en-US" sz="3600" dirty="0">
                <a:latin typeface="Cambria" panose="02040503050406030204" pitchFamily="18" charset="0"/>
              </a:rPr>
              <a:t>hange: </a:t>
            </a:r>
            <a:r>
              <a:rPr lang="en-US" altLang="zh-CN" sz="3600" dirty="0">
                <a:latin typeface="Cambria" panose="02040503050406030204" pitchFamily="18" charset="0"/>
              </a:rPr>
              <a:t>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altLang="zh-CN" sz="3600" dirty="0">
                <a:latin typeface="Cambria" panose="02040503050406030204" pitchFamily="18" charset="0"/>
              </a:rPr>
              <a:t>f</a:t>
            </a:r>
            <a:r>
              <a:rPr lang="en-US" sz="3600" dirty="0">
                <a:latin typeface="Cambria" panose="02040503050406030204" pitchFamily="18" charset="0"/>
              </a:rPr>
              <a:t>act </a:t>
            </a:r>
            <a:r>
              <a:rPr lang="en-US" altLang="zh-CN" sz="3600" dirty="0">
                <a:latin typeface="Cambria" panose="02040503050406030204" pitchFamily="18" charset="0"/>
              </a:rPr>
              <a:t>w</a:t>
            </a:r>
            <a:r>
              <a:rPr lang="en-US" sz="3600" dirty="0">
                <a:latin typeface="Cambria" panose="02040503050406030204" pitchFamily="18" charset="0"/>
              </a:rPr>
              <a:t>e </a:t>
            </a:r>
            <a:r>
              <a:rPr lang="en-US" altLang="zh-CN" sz="3600" dirty="0">
                <a:latin typeface="Cambria" panose="02040503050406030204" pitchFamily="18" charset="0"/>
              </a:rPr>
              <a:t>m</a:t>
            </a:r>
            <a:r>
              <a:rPr lang="en-US" sz="3600" dirty="0">
                <a:latin typeface="Cambria" panose="02040503050406030204" pitchFamily="18" charset="0"/>
              </a:rPr>
              <a:t>ust </a:t>
            </a:r>
            <a:r>
              <a:rPr lang="en-US" altLang="zh-CN" sz="3600" dirty="0">
                <a:latin typeface="Cambria" panose="02040503050406030204" pitchFamily="18" charset="0"/>
              </a:rPr>
              <a:t>c</a:t>
            </a:r>
            <a:r>
              <a:rPr lang="en-US" sz="3600" dirty="0">
                <a:latin typeface="Cambria" panose="02040503050406030204" pitchFamily="18" charset="0"/>
              </a:rPr>
              <a:t>onfront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CDDE98-A03A-0838-563B-93E29119D9F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>
            <a:off x="6238862" y="1537718"/>
            <a:ext cx="4662558" cy="34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F2541-9CD5-CEEB-7DA8-64FB115299CE}"/>
              </a:ext>
            </a:extLst>
          </p:cNvPr>
          <p:cNvSpPr txBox="1"/>
          <p:nvPr/>
        </p:nvSpPr>
        <p:spPr>
          <a:xfrm>
            <a:off x="762000" y="5136594"/>
            <a:ext cx="10515599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00" dirty="0">
                <a:latin typeface="Cambria" panose="02040503050406030204" pitchFamily="18" charset="0"/>
              </a:rPr>
              <a:t>The global average surface temperature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has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increased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by 1.3</a:t>
            </a:r>
            <a:r>
              <a:rPr lang="zh-CN" altLang="en-US" sz="1600" dirty="0">
                <a:latin typeface="Cambria" panose="02040503050406030204" pitchFamily="18" charset="0"/>
              </a:rPr>
              <a:t> ℃ </a:t>
            </a:r>
            <a:r>
              <a:rPr lang="en-US" altLang="zh-CN" sz="1600" dirty="0">
                <a:latin typeface="Cambria" panose="02040503050406030204" pitchFamily="18" charset="0"/>
              </a:rPr>
              <a:t>since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the Industrial Revolution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(Davis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et al., 2010).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00" dirty="0">
                <a:latin typeface="Cambria" panose="02040503050406030204" pitchFamily="18" charset="0"/>
              </a:rPr>
              <a:t>The subtropics and middle latitudes have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been becoming drier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due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to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climate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change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(Putnam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&amp; Broecker,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2017).</a:t>
            </a:r>
          </a:p>
        </p:txBody>
      </p:sp>
      <p:pic>
        <p:nvPicPr>
          <p:cNvPr id="9" name="Picture 2" descr="What's Going On in This Graph? | Global Temperature Change - The New York  Times">
            <a:extLst>
              <a:ext uri="{FF2B5EF4-FFF2-40B4-BE49-F238E27FC236}">
                <a16:creationId xmlns:a16="http://schemas.microsoft.com/office/drawing/2014/main" id="{ACCBCC41-3AC2-E749-C9D5-33704F7C63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87" y="1547340"/>
            <a:ext cx="4662558" cy="34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09CBF4-2B8B-CDAE-DFA3-D234EC152709}"/>
              </a:ext>
            </a:extLst>
          </p:cNvPr>
          <p:cNvSpPr txBox="1"/>
          <p:nvPr/>
        </p:nvSpPr>
        <p:spPr>
          <a:xfrm>
            <a:off x="958254" y="6008043"/>
            <a:ext cx="10275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1</a:t>
            </a:r>
            <a:r>
              <a:rPr lang="en-US" altLang="zh-CN" sz="2000" b="1" i="1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st</a:t>
            </a:r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Question:</a:t>
            </a:r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how does climate change affect water resources?</a:t>
            </a:r>
            <a:endParaRPr lang="en-US" sz="20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060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E26E-8D3F-8DAA-2340-E51C2D11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Power production requires water</a:t>
            </a:r>
            <a:r>
              <a:rPr lang="zh-CN" altLang="en-US" sz="3600" dirty="0">
                <a:latin typeface="Cambria" panose="02040503050406030204" pitchFamily="18" charset="0"/>
              </a:rPr>
              <a:t> </a:t>
            </a:r>
            <a:r>
              <a:rPr lang="en-US" altLang="zh-CN" sz="3600" dirty="0">
                <a:latin typeface="Cambria" panose="02040503050406030204" pitchFamily="18" charset="0"/>
              </a:rPr>
              <a:t>for</a:t>
            </a:r>
            <a:r>
              <a:rPr lang="zh-CN" altLang="en-US" sz="3600" dirty="0">
                <a:latin typeface="Cambria" panose="02040503050406030204" pitchFamily="18" charset="0"/>
              </a:rPr>
              <a:t> </a:t>
            </a:r>
            <a:r>
              <a:rPr lang="en-US" altLang="zh-CN" sz="3600" dirty="0">
                <a:latin typeface="Cambria" panose="02040503050406030204" pitchFamily="18" charset="0"/>
              </a:rPr>
              <a:t>cooling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CDDE98-A03A-0838-563B-93E29119D9F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>
            <a:off x="6238862" y="1537718"/>
            <a:ext cx="4662558" cy="34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F2541-9CD5-CEEB-7DA8-64FB115299CE}"/>
              </a:ext>
            </a:extLst>
          </p:cNvPr>
          <p:cNvSpPr txBox="1"/>
          <p:nvPr/>
        </p:nvSpPr>
        <p:spPr>
          <a:xfrm>
            <a:off x="762000" y="5136594"/>
            <a:ext cx="10515599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00" dirty="0">
                <a:latin typeface="Cambria" panose="02040503050406030204" pitchFamily="18" charset="0"/>
              </a:rPr>
              <a:t>Thermoelectric power plants account for 91% of US electricity production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(Van Vliet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et al., 2012).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00" dirty="0">
                <a:latin typeface="Cambria" panose="02040503050406030204" pitchFamily="18" charset="0"/>
              </a:rPr>
              <a:t>In 2005, thermoelectric power accounted for 41% of all freshwater withdrawals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(Tidwell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et al., 2012).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CCBCC41-3AC2-E749-C9D5-33704F7C63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/>
        </p:blipFill>
        <p:spPr bwMode="auto">
          <a:xfrm>
            <a:off x="1175087" y="1547340"/>
            <a:ext cx="4662558" cy="34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09CBF4-2B8B-CDAE-DFA3-D234EC152709}"/>
              </a:ext>
            </a:extLst>
          </p:cNvPr>
          <p:cNvSpPr txBox="1"/>
          <p:nvPr/>
        </p:nvSpPr>
        <p:spPr>
          <a:xfrm>
            <a:off x="958254" y="6008043"/>
            <a:ext cx="10275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en-US" altLang="zh-CN" sz="2000" b="1" i="1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nd</a:t>
            </a:r>
            <a:r>
              <a:rPr lang="zh-CN" altLang="en-US" sz="2000" b="1" i="1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Question:</a:t>
            </a:r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how do water resource changes affect power generation?</a:t>
            </a:r>
            <a:endParaRPr lang="en-US" sz="20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2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E26E-8D3F-8DAA-2340-E51C2D11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Impact of the power plant on water warming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CDDE98-A03A-0838-563B-93E29119D9F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>
            <a:off x="6238862" y="1764693"/>
            <a:ext cx="4662558" cy="34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F2541-9CD5-CEEB-7DA8-64FB115299CE}"/>
              </a:ext>
            </a:extLst>
          </p:cNvPr>
          <p:cNvSpPr txBox="1"/>
          <p:nvPr/>
        </p:nvSpPr>
        <p:spPr>
          <a:xfrm>
            <a:off x="762000" y="5558124"/>
            <a:ext cx="10515599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1600" dirty="0">
                <a:latin typeface="Cambria" panose="02040503050406030204" pitchFamily="18" charset="0"/>
              </a:rPr>
              <a:t>A significant positive correlation was limited to the lake's northern half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(lake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water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flows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from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south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to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north).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9CBF4-2B8B-CDAE-DFA3-D234EC152709}"/>
              </a:ext>
            </a:extLst>
          </p:cNvPr>
          <p:cNvSpPr txBox="1"/>
          <p:nvPr/>
        </p:nvSpPr>
        <p:spPr>
          <a:xfrm>
            <a:off x="958254" y="6008043"/>
            <a:ext cx="10275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3</a:t>
            </a:r>
            <a:r>
              <a:rPr lang="en-US" altLang="zh-CN" sz="2000" b="1" i="1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rd</a:t>
            </a:r>
            <a:r>
              <a:rPr lang="zh-CN" altLang="en-US" sz="2000" b="1" i="1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Question:</a:t>
            </a:r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how does thermal pollution affect water temperature</a:t>
            </a:r>
            <a:r>
              <a:rPr lang="zh-CN" altLang="en-US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nationally?</a:t>
            </a:r>
            <a:endParaRPr lang="en-US" sz="20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FE555-BD44-1BDD-750A-7D3599100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918">
            <a:off x="3514715" y="1698312"/>
            <a:ext cx="2193775" cy="247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52AB79-506E-0E0A-BF7A-1E59CF9F1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482">
            <a:off x="1376079" y="1666759"/>
            <a:ext cx="2655375" cy="2066034"/>
          </a:xfrm>
          <a:prstGeom prst="rect">
            <a:avLst/>
          </a:prstGeo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37535AB3-B427-0D4A-0EC9-F6AF40955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40" y="2450382"/>
            <a:ext cx="3453332" cy="2697277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FA58FF52-B2BB-BF96-B88C-39F0B67AFB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657">
            <a:off x="1220430" y="3176959"/>
            <a:ext cx="3106095" cy="2112628"/>
          </a:xfrm>
          <a:prstGeom prst="rect">
            <a:avLst/>
          </a:prstGeom>
        </p:spPr>
      </p:pic>
      <p:pic>
        <p:nvPicPr>
          <p:cNvPr id="12" name="Content Placeholder 33">
            <a:extLst>
              <a:ext uri="{FF2B5EF4-FFF2-40B4-BE49-F238E27FC236}">
                <a16:creationId xmlns:a16="http://schemas.microsoft.com/office/drawing/2014/main" id="{8C956ACE-D5FB-8764-167C-38FBBF4AAA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909">
            <a:off x="3396378" y="3321335"/>
            <a:ext cx="1992472" cy="20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98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3">
            <a:extLst>
              <a:ext uri="{FF2B5EF4-FFF2-40B4-BE49-F238E27FC236}">
                <a16:creationId xmlns:a16="http://schemas.microsoft.com/office/drawing/2014/main" id="{767E86D1-38CE-C94B-97E3-B06CFA0823BD}"/>
              </a:ext>
            </a:extLst>
          </p:cNvPr>
          <p:cNvGrpSpPr/>
          <p:nvPr/>
        </p:nvGrpSpPr>
        <p:grpSpPr>
          <a:xfrm>
            <a:off x="4819048" y="1745398"/>
            <a:ext cx="2553904" cy="2646878"/>
            <a:chOff x="5865211" y="1319889"/>
            <a:chExt cx="2553904" cy="2646878"/>
          </a:xfrm>
        </p:grpSpPr>
        <p:sp>
          <p:nvSpPr>
            <p:cNvPr id="13" name="文本框 1">
              <a:extLst>
                <a:ext uri="{FF2B5EF4-FFF2-40B4-BE49-F238E27FC236}">
                  <a16:creationId xmlns:a16="http://schemas.microsoft.com/office/drawing/2014/main" id="{DD54A502-CBDD-1340-8F02-96278B1A8883}"/>
                </a:ext>
              </a:extLst>
            </p:cNvPr>
            <p:cNvSpPr txBox="1"/>
            <p:nvPr/>
          </p:nvSpPr>
          <p:spPr>
            <a:xfrm>
              <a:off x="5865211" y="1319889"/>
              <a:ext cx="2342308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600" dirty="0">
                  <a:solidFill>
                    <a:schemeClr val="tx1">
                      <a:lumMod val="50000"/>
                    </a:schemeClr>
                  </a:solidFill>
                  <a:cs typeface="+mn-ea"/>
                  <a:sym typeface="+mn-lt"/>
                </a:rPr>
                <a:t>02</a:t>
              </a:r>
              <a:endParaRPr lang="zh-CN" altLang="en-US" sz="16600" dirty="0">
                <a:solidFill>
                  <a:schemeClr val="tx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2">
              <a:extLst>
                <a:ext uri="{FF2B5EF4-FFF2-40B4-BE49-F238E27FC236}">
                  <a16:creationId xmlns:a16="http://schemas.microsoft.com/office/drawing/2014/main" id="{32E5FD76-0A15-7148-9503-DEBC72002C57}"/>
                </a:ext>
              </a:extLst>
            </p:cNvPr>
            <p:cNvSpPr txBox="1"/>
            <p:nvPr/>
          </p:nvSpPr>
          <p:spPr>
            <a:xfrm>
              <a:off x="5865211" y="2574748"/>
              <a:ext cx="255390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PART TWO </a:t>
              </a:r>
              <a:endParaRPr lang="zh-CN" alt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669937-2B87-F940-9AE0-9B6586B761A2}"/>
              </a:ext>
            </a:extLst>
          </p:cNvPr>
          <p:cNvSpPr txBox="1"/>
          <p:nvPr/>
        </p:nvSpPr>
        <p:spPr>
          <a:xfrm>
            <a:off x="4058550" y="3805076"/>
            <a:ext cx="386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US" altLang="zh-CN" sz="4800" b="1" dirty="0">
                <a:latin typeface="Cambria" panose="02040503050406030204" pitchFamily="18" charset="0"/>
                <a:cs typeface="Calibri" panose="020F0502020204030204" pitchFamily="34" charset="0"/>
              </a:rPr>
              <a:t>﻿</a:t>
            </a:r>
            <a:r>
              <a:rPr lang="en-US" altLang="zh-CN" sz="3600" b="1" dirty="0">
                <a:latin typeface="Cambria" panose="02040503050406030204" pitchFamily="18" charset="0"/>
                <a:cs typeface="Calibri" panose="020F0502020204030204" pitchFamily="34" charset="0"/>
              </a:rPr>
              <a:t>Data and Method</a:t>
            </a:r>
            <a:endParaRPr lang="en-US" sz="3600" b="1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62AFA36-1398-ADCD-DE20-D53501DD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095805" y="12852"/>
            <a:ext cx="3108372" cy="31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72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FF3A-B3A2-CD48-D74A-77B8D3AA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Data Source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50D6928-36D5-FBF5-DBDC-8BF8F884A0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060905"/>
              </p:ext>
            </p:extLst>
          </p:nvPr>
        </p:nvGraphicFramePr>
        <p:xfrm>
          <a:off x="838200" y="1821729"/>
          <a:ext cx="10425853" cy="37592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0038">
                  <a:extLst>
                    <a:ext uri="{9D8B030D-6E8A-4147-A177-3AD203B41FA5}">
                      <a16:colId xmlns:a16="http://schemas.microsoft.com/office/drawing/2014/main" val="3409143526"/>
                    </a:ext>
                  </a:extLst>
                </a:gridCol>
                <a:gridCol w="2189542">
                  <a:extLst>
                    <a:ext uri="{9D8B030D-6E8A-4147-A177-3AD203B41FA5}">
                      <a16:colId xmlns:a16="http://schemas.microsoft.com/office/drawing/2014/main" val="3836632319"/>
                    </a:ext>
                  </a:extLst>
                </a:gridCol>
                <a:gridCol w="4606273">
                  <a:extLst>
                    <a:ext uri="{9D8B030D-6E8A-4147-A177-3AD203B41FA5}">
                      <a16:colId xmlns:a16="http://schemas.microsoft.com/office/drawing/2014/main" val="1663598103"/>
                    </a:ext>
                  </a:extLst>
                </a:gridCol>
              </a:tblGrid>
              <a:tr h="353699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dirty="0">
                          <a:latin typeface="Cambria" panose="02040503050406030204" pitchFamily="18" charset="0"/>
                        </a:rPr>
                        <a:t>Sources of Data Utilized in this Research</a:t>
                      </a:r>
                      <a:endParaRPr lang="en-US" sz="1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315839"/>
                  </a:ext>
                </a:extLst>
              </a:tr>
              <a:tr h="35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latin typeface="Cambria" panose="02040503050406030204" pitchFamily="18" charset="0"/>
                        </a:rPr>
                        <a:t>Environmental Factors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451964"/>
                  </a:ext>
                </a:extLst>
              </a:tr>
              <a:tr h="35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Water Temperature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1980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-202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0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United States Geological Survey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237813"/>
                  </a:ext>
                </a:extLst>
              </a:tr>
              <a:tr h="35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Stream Flow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1980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-202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0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United States Geological Survey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3973628"/>
                  </a:ext>
                </a:extLst>
              </a:tr>
              <a:tr h="35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latin typeface="Cambria" panose="02040503050406030204" pitchFamily="18" charset="0"/>
                        </a:rPr>
                        <a:t>Human</a:t>
                      </a:r>
                      <a:r>
                        <a:rPr lang="en-US" sz="1400" b="1" dirty="0">
                          <a:latin typeface="Cambria" panose="02040503050406030204" pitchFamily="18" charset="0"/>
                        </a:rPr>
                        <a:t> Factors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9410410"/>
                  </a:ext>
                </a:extLst>
              </a:tr>
              <a:tr h="353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Cooling Water 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Withdrawal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201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6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-202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0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United States Energy Information Administration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913174"/>
                  </a:ext>
                </a:extLst>
              </a:tr>
              <a:tr h="35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Cooling Water Temperature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201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6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-202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0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United States Energy Information Administration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7355519"/>
                  </a:ext>
                </a:extLst>
              </a:tr>
              <a:tr h="35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Electricity Rates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201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6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-202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0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United States Energy Information Administration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6424989"/>
                  </a:ext>
                </a:extLst>
              </a:tr>
              <a:tr h="35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E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nergy 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S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ource</a:t>
                      </a:r>
                      <a:r>
                        <a:rPr lang="zh-CN" altLang="en-US" sz="1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for</a:t>
                      </a:r>
                      <a:r>
                        <a:rPr lang="zh-CN" altLang="en-US" sz="1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Power Generation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201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6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-202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0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United States Energy Information Administration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751542"/>
                  </a:ext>
                </a:extLst>
              </a:tr>
              <a:tr h="35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Locations</a:t>
                      </a:r>
                      <a:r>
                        <a:rPr lang="zh-CN" altLang="en-US" sz="1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of</a:t>
                      </a:r>
                      <a:r>
                        <a:rPr lang="zh-CN" altLang="en-US" sz="1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Power</a:t>
                      </a:r>
                      <a:r>
                        <a:rPr lang="zh-CN" altLang="en-US" sz="1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Plants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201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6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-202</a:t>
                      </a:r>
                      <a:r>
                        <a:rPr lang="en-US" altLang="zh-CN" sz="1400" dirty="0">
                          <a:latin typeface="Cambria" panose="02040503050406030204" pitchFamily="18" charset="0"/>
                        </a:rPr>
                        <a:t>0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United States Energy Information Administration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90422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06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9D977-FFB8-0CC8-866A-ED6B1FBD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Research</a:t>
            </a:r>
            <a:r>
              <a:rPr lang="zh-C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CB87D-7CBA-AFFB-81CC-29737548A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>
                <a:solidFill>
                  <a:srgbClr val="FF0000"/>
                </a:solidFill>
                <a:latin typeface="Cambria" panose="02040503050406030204" pitchFamily="18" charset="0"/>
              </a:rPr>
              <a:t>1</a:t>
            </a:r>
            <a:r>
              <a:rPr lang="en-US" sz="1800" b="1" i="1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st</a:t>
            </a:r>
            <a:r>
              <a:rPr lang="zh-CN" altLang="en-US" sz="18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800" b="1" i="1" dirty="0">
                <a:solidFill>
                  <a:srgbClr val="FF0000"/>
                </a:solidFill>
                <a:latin typeface="Cambria" panose="02040503050406030204" pitchFamily="18" charset="0"/>
              </a:rPr>
              <a:t>Question: </a:t>
            </a:r>
            <a:r>
              <a:rPr lang="en-US" sz="1800" b="1" i="1" dirty="0">
                <a:latin typeface="Cambria" panose="02040503050406030204" pitchFamily="18" charset="0"/>
              </a:rPr>
              <a:t>how does climate change affect water resources?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>
                <a:latin typeface="Cambria" panose="02040503050406030204" pitchFamily="18" charset="0"/>
              </a:rPr>
              <a:t>Trend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analysis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(</a:t>
            </a:r>
            <a:r>
              <a:rPr lang="en-US" sz="1600" dirty="0">
                <a:latin typeface="Cambria" panose="02040503050406030204" pitchFamily="18" charset="0"/>
              </a:rPr>
              <a:t>Theil–Sen estimates with the </a:t>
            </a:r>
            <a:r>
              <a:rPr lang="en-US" altLang="zh-CN" sz="1600" dirty="0">
                <a:latin typeface="Cambria" panose="02040503050406030204" pitchFamily="18" charset="0"/>
              </a:rPr>
              <a:t>Mann-Kendall</a:t>
            </a:r>
            <a:r>
              <a:rPr lang="en-US" sz="1600" dirty="0">
                <a:latin typeface="Cambria" panose="02040503050406030204" pitchFamily="18" charset="0"/>
              </a:rPr>
              <a:t> Trend Test</a:t>
            </a:r>
            <a:r>
              <a:rPr lang="en-US" altLang="zh-CN" sz="1600" dirty="0">
                <a:latin typeface="Cambria" panose="02040503050406030204" pitchFamily="18" charset="0"/>
              </a:rPr>
              <a:t>).</a:t>
            </a:r>
            <a:endParaRPr lang="en-US" sz="1600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en-US" sz="1800" b="1" i="1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nd</a:t>
            </a:r>
            <a:r>
              <a:rPr lang="zh-CN" altLang="en-US" sz="18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800" b="1" i="1" dirty="0">
                <a:solidFill>
                  <a:srgbClr val="FF0000"/>
                </a:solidFill>
                <a:latin typeface="Cambria" panose="02040503050406030204" pitchFamily="18" charset="0"/>
              </a:rPr>
              <a:t>Question: </a:t>
            </a:r>
            <a:r>
              <a:rPr lang="en-US" sz="1800" b="1" i="1" dirty="0">
                <a:latin typeface="Cambria" panose="02040503050406030204" pitchFamily="18" charset="0"/>
              </a:rPr>
              <a:t>how do water resource changes affect power generation?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latin typeface="Cambria" panose="02040503050406030204" pitchFamily="18" charset="0"/>
              </a:rPr>
              <a:t>Sensitivity analysis</a:t>
            </a:r>
            <a:r>
              <a:rPr lang="en-US" altLang="zh-CN" sz="1600" dirty="0">
                <a:latin typeface="Cambria" panose="02040503050406030204" pitchFamily="18" charset="0"/>
              </a:rPr>
              <a:t>: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estimate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the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impact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on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power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production efficiency.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>
                <a:latin typeface="Cambria" panose="02040503050406030204" pitchFamily="18" charset="0"/>
              </a:rPr>
              <a:t>Random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forest: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determine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the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important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factors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in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explaining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the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usable power capacity.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endParaRPr lang="en-US" sz="1600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solidFill>
                  <a:srgbClr val="FF0000"/>
                </a:solidFill>
                <a:latin typeface="Cambria" panose="02040503050406030204" pitchFamily="18" charset="0"/>
              </a:rPr>
              <a:t>3</a:t>
            </a:r>
            <a:r>
              <a:rPr lang="en-US" sz="1800" b="1" i="1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rd</a:t>
            </a:r>
            <a:r>
              <a:rPr lang="zh-CN" altLang="en-US" sz="18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800" b="1" i="1" dirty="0">
                <a:solidFill>
                  <a:srgbClr val="FF0000"/>
                </a:solidFill>
                <a:latin typeface="Cambria" panose="02040503050406030204" pitchFamily="18" charset="0"/>
              </a:rPr>
              <a:t>Question: </a:t>
            </a:r>
            <a:r>
              <a:rPr lang="en-US" sz="1800" b="1" i="1" dirty="0">
                <a:latin typeface="Cambria" panose="02040503050406030204" pitchFamily="18" charset="0"/>
              </a:rPr>
              <a:t>how does thermal pollution affect water temperature nationally?</a:t>
            </a:r>
            <a:r>
              <a:rPr lang="zh-CN" altLang="en-US" sz="1800" b="1" i="1" dirty="0">
                <a:latin typeface="Cambria" panose="02040503050406030204" pitchFamily="18" charset="0"/>
              </a:rPr>
              <a:t> </a:t>
            </a:r>
            <a:endParaRPr lang="en-US" altLang="zh-CN" sz="1800" b="1" i="1" dirty="0">
              <a:latin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600" dirty="0">
                <a:latin typeface="Cambria" panose="02040503050406030204" pitchFamily="18" charset="0"/>
              </a:rPr>
              <a:t>Path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analysis: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describes the direct and indirect relationship between exogenous and endogenous variables.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>
                <a:latin typeface="Cambria" panose="02040503050406030204" pitchFamily="18" charset="0"/>
              </a:rPr>
              <a:t>Currently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processing remote sensing data on water temperatures and conducting simulations using hydraulic models to gather stream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flow data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(plan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for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future</a:t>
            </a:r>
            <a:r>
              <a:rPr lang="zh-CN" altLang="en-US" sz="1600" dirty="0"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</a:rPr>
              <a:t>work).</a:t>
            </a:r>
          </a:p>
          <a:p>
            <a:pPr lvl="1"/>
            <a:endParaRPr lang="en-US" altLang="zh-CN" sz="1600" dirty="0">
              <a:latin typeface="Cambria" panose="02040503050406030204" pitchFamily="18" charset="0"/>
            </a:endParaRPr>
          </a:p>
          <a:p>
            <a:pPr lvl="1"/>
            <a:endParaRPr lang="en-US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43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3">
            <a:extLst>
              <a:ext uri="{FF2B5EF4-FFF2-40B4-BE49-F238E27FC236}">
                <a16:creationId xmlns:a16="http://schemas.microsoft.com/office/drawing/2014/main" id="{767E86D1-38CE-C94B-97E3-B06CFA0823BD}"/>
              </a:ext>
            </a:extLst>
          </p:cNvPr>
          <p:cNvGrpSpPr/>
          <p:nvPr/>
        </p:nvGrpSpPr>
        <p:grpSpPr>
          <a:xfrm>
            <a:off x="4819048" y="1745398"/>
            <a:ext cx="2553904" cy="2646878"/>
            <a:chOff x="5865211" y="1319889"/>
            <a:chExt cx="2553904" cy="2646878"/>
          </a:xfrm>
        </p:grpSpPr>
        <p:sp>
          <p:nvSpPr>
            <p:cNvPr id="13" name="文本框 1">
              <a:extLst>
                <a:ext uri="{FF2B5EF4-FFF2-40B4-BE49-F238E27FC236}">
                  <a16:creationId xmlns:a16="http://schemas.microsoft.com/office/drawing/2014/main" id="{DD54A502-CBDD-1340-8F02-96278B1A8883}"/>
                </a:ext>
              </a:extLst>
            </p:cNvPr>
            <p:cNvSpPr txBox="1"/>
            <p:nvPr/>
          </p:nvSpPr>
          <p:spPr>
            <a:xfrm>
              <a:off x="5865211" y="1319889"/>
              <a:ext cx="255390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600" dirty="0">
                  <a:solidFill>
                    <a:schemeClr val="tx1">
                      <a:lumMod val="50000"/>
                    </a:schemeClr>
                  </a:solidFill>
                  <a:cs typeface="+mn-ea"/>
                  <a:sym typeface="+mn-lt"/>
                </a:rPr>
                <a:t>03</a:t>
              </a:r>
              <a:endParaRPr lang="zh-CN" altLang="en-US" sz="16600" dirty="0">
                <a:solidFill>
                  <a:schemeClr val="tx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2">
              <a:extLst>
                <a:ext uri="{FF2B5EF4-FFF2-40B4-BE49-F238E27FC236}">
                  <a16:creationId xmlns:a16="http://schemas.microsoft.com/office/drawing/2014/main" id="{32E5FD76-0A15-7148-9503-DEBC72002C57}"/>
                </a:ext>
              </a:extLst>
            </p:cNvPr>
            <p:cNvSpPr txBox="1"/>
            <p:nvPr/>
          </p:nvSpPr>
          <p:spPr>
            <a:xfrm>
              <a:off x="5865211" y="2574748"/>
              <a:ext cx="255390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PART THREE </a:t>
              </a:r>
              <a:endParaRPr lang="zh-CN" alt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669937-2B87-F940-9AE0-9B6586B761A2}"/>
              </a:ext>
            </a:extLst>
          </p:cNvPr>
          <p:cNvSpPr txBox="1"/>
          <p:nvPr/>
        </p:nvSpPr>
        <p:spPr>
          <a:xfrm>
            <a:off x="5192266" y="3806766"/>
            <a:ext cx="180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US" altLang="zh-CN" sz="3600" b="1" dirty="0">
                <a:latin typeface="Cambria" panose="02040503050406030204" pitchFamily="18" charset="0"/>
                <a:cs typeface="Calibri" panose="020F0502020204030204" pitchFamily="34" charset="0"/>
              </a:rPr>
              <a:t>Results</a:t>
            </a:r>
            <a:endParaRPr lang="en-US" sz="3600" b="1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644799E-458E-7202-4B4E-B23DB995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785270" y="12852"/>
            <a:ext cx="3421433" cy="31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967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934</Words>
  <Application>Microsoft Macintosh PowerPoint</Application>
  <PresentationFormat>Widescreen</PresentationFormat>
  <Paragraphs>90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Wingdings</vt:lpstr>
      <vt:lpstr>Office Theme</vt:lpstr>
      <vt:lpstr>Understanding the Interconnectedness of Water Resources and Electricity Supply: A Case Study of Human-Environment Interactions in Energy Systems</vt:lpstr>
      <vt:lpstr>PowerPoint Presentation</vt:lpstr>
      <vt:lpstr>Climate change: a fact we must confront</vt:lpstr>
      <vt:lpstr>Power production requires water for cooling</vt:lpstr>
      <vt:lpstr>Impact of the power plant on water warming</vt:lpstr>
      <vt:lpstr>PowerPoint Presentation</vt:lpstr>
      <vt:lpstr>Data Source</vt:lpstr>
      <vt:lpstr>Research Methods</vt:lpstr>
      <vt:lpstr>PowerPoint Presentation</vt:lpstr>
      <vt:lpstr>Effects of climate change on water resources</vt:lpstr>
      <vt:lpstr>Effects of water resources on production efficiency</vt:lpstr>
      <vt:lpstr>Effects of water resources on usable power capacity</vt:lpstr>
      <vt:lpstr>PowerPoint Presentation</vt:lpstr>
      <vt:lpstr>Conclusion</vt:lpstr>
      <vt:lpstr>Future Work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Lan, Xin</dc:creator>
  <cp:lastModifiedBy>Lan, Xin</cp:lastModifiedBy>
  <cp:revision>15</cp:revision>
  <dcterms:created xsi:type="dcterms:W3CDTF">2023-04-23T21:42:38Z</dcterms:created>
  <dcterms:modified xsi:type="dcterms:W3CDTF">2023-04-26T15:13:05Z</dcterms:modified>
</cp:coreProperties>
</file>