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2" r:id="rId5"/>
    <p:sldId id="259" r:id="rId6"/>
    <p:sldId id="267" r:id="rId7"/>
    <p:sldId id="261" r:id="rId8"/>
    <p:sldId id="264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898D3-F3EB-4C89-AA40-DD2B0AAF195B}" v="107" dt="2023-04-25T21:57:13.681"/>
    <p1510:client id="{A87B9287-DC74-4A60-86A5-3CB121E4D740}" v="632" dt="2023-04-26T15:33:40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89" autoAdjust="0"/>
  </p:normalViewPr>
  <p:slideViewPr>
    <p:cSldViewPr snapToGrid="0">
      <p:cViewPr varScale="1">
        <p:scale>
          <a:sx n="104" d="100"/>
          <a:sy n="104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iu, Yuean" userId="a1084235-a24c-47cd-8464-9d14ceb9a26c" providerId="ADAL" clId="{A87B9287-DC74-4A60-86A5-3CB121E4D740}"/>
    <pc:docChg chg="undo redo custSel addSld delSld modSld sldOrd">
      <pc:chgData name="Qiu, Yuean" userId="a1084235-a24c-47cd-8464-9d14ceb9a26c" providerId="ADAL" clId="{A87B9287-DC74-4A60-86A5-3CB121E4D740}" dt="2023-04-26T15:53:47.104" v="3452" actId="14100"/>
      <pc:docMkLst>
        <pc:docMk/>
      </pc:docMkLst>
      <pc:sldChg chg="modSp mod">
        <pc:chgData name="Qiu, Yuean" userId="a1084235-a24c-47cd-8464-9d14ceb9a26c" providerId="ADAL" clId="{A87B9287-DC74-4A60-86A5-3CB121E4D740}" dt="2023-04-26T13:53:44.012" v="2101" actId="20577"/>
        <pc:sldMkLst>
          <pc:docMk/>
          <pc:sldMk cId="3324782141" sldId="257"/>
        </pc:sldMkLst>
        <pc:spChg chg="mod">
          <ac:chgData name="Qiu, Yuean" userId="a1084235-a24c-47cd-8464-9d14ceb9a26c" providerId="ADAL" clId="{A87B9287-DC74-4A60-86A5-3CB121E4D740}" dt="2023-04-26T13:53:44.012" v="2101" actId="20577"/>
          <ac:spMkLst>
            <pc:docMk/>
            <pc:sldMk cId="3324782141" sldId="257"/>
            <ac:spMk id="3" creationId="{C832A99E-A4DD-1CB3-491A-D9D3F69CEBBA}"/>
          </ac:spMkLst>
        </pc:spChg>
      </pc:sldChg>
      <pc:sldChg chg="modSp mod">
        <pc:chgData name="Qiu, Yuean" userId="a1084235-a24c-47cd-8464-9d14ceb9a26c" providerId="ADAL" clId="{A87B9287-DC74-4A60-86A5-3CB121E4D740}" dt="2023-04-26T14:51:36.768" v="3283" actId="313"/>
        <pc:sldMkLst>
          <pc:docMk/>
          <pc:sldMk cId="3223876289" sldId="259"/>
        </pc:sldMkLst>
        <pc:spChg chg="mod">
          <ac:chgData name="Qiu, Yuean" userId="a1084235-a24c-47cd-8464-9d14ceb9a26c" providerId="ADAL" clId="{A87B9287-DC74-4A60-86A5-3CB121E4D740}" dt="2023-04-26T11:16:53.842" v="544" actId="14100"/>
          <ac:spMkLst>
            <pc:docMk/>
            <pc:sldMk cId="3223876289" sldId="259"/>
            <ac:spMk id="2" creationId="{E918A9AB-2A62-9BC7-F1D2-819897341833}"/>
          </ac:spMkLst>
        </pc:spChg>
        <pc:spChg chg="mod">
          <ac:chgData name="Qiu, Yuean" userId="a1084235-a24c-47cd-8464-9d14ceb9a26c" providerId="ADAL" clId="{A87B9287-DC74-4A60-86A5-3CB121E4D740}" dt="2023-04-26T14:51:36.768" v="3283" actId="313"/>
          <ac:spMkLst>
            <pc:docMk/>
            <pc:sldMk cId="3223876289" sldId="259"/>
            <ac:spMk id="13" creationId="{49A89878-0D40-9308-3401-A43743BE4591}"/>
          </ac:spMkLst>
        </pc:spChg>
      </pc:sldChg>
      <pc:sldChg chg="modSp mod">
        <pc:chgData name="Qiu, Yuean" userId="a1084235-a24c-47cd-8464-9d14ceb9a26c" providerId="ADAL" clId="{A87B9287-DC74-4A60-86A5-3CB121E4D740}" dt="2023-04-26T14:50:50.572" v="3264" actId="6549"/>
        <pc:sldMkLst>
          <pc:docMk/>
          <pc:sldMk cId="3040896564" sldId="260"/>
        </pc:sldMkLst>
        <pc:spChg chg="mod">
          <ac:chgData name="Qiu, Yuean" userId="a1084235-a24c-47cd-8464-9d14ceb9a26c" providerId="ADAL" clId="{A87B9287-DC74-4A60-86A5-3CB121E4D740}" dt="2023-04-26T14:50:50.572" v="3264" actId="6549"/>
          <ac:spMkLst>
            <pc:docMk/>
            <pc:sldMk cId="3040896564" sldId="260"/>
            <ac:spMk id="3" creationId="{C3DB6261-D1F3-3C34-B778-DE45747392F0}"/>
          </ac:spMkLst>
        </pc:spChg>
      </pc:sldChg>
      <pc:sldChg chg="addSp delSp modSp mod modAnim">
        <pc:chgData name="Qiu, Yuean" userId="a1084235-a24c-47cd-8464-9d14ceb9a26c" providerId="ADAL" clId="{A87B9287-DC74-4A60-86A5-3CB121E4D740}" dt="2023-04-26T14:57:26.278" v="3350" actId="207"/>
        <pc:sldMkLst>
          <pc:docMk/>
          <pc:sldMk cId="2252905123" sldId="261"/>
        </pc:sldMkLst>
        <pc:spChg chg="mod">
          <ac:chgData name="Qiu, Yuean" userId="a1084235-a24c-47cd-8464-9d14ceb9a26c" providerId="ADAL" clId="{A87B9287-DC74-4A60-86A5-3CB121E4D740}" dt="2023-04-26T12:42:18.191" v="1183" actId="20577"/>
          <ac:spMkLst>
            <pc:docMk/>
            <pc:sldMk cId="2252905123" sldId="261"/>
            <ac:spMk id="2" creationId="{D239F92E-2B4C-2F34-33A8-F85186D9F3FA}"/>
          </ac:spMkLst>
        </pc:spChg>
        <pc:spChg chg="add mod">
          <ac:chgData name="Qiu, Yuean" userId="a1084235-a24c-47cd-8464-9d14ceb9a26c" providerId="ADAL" clId="{A87B9287-DC74-4A60-86A5-3CB121E4D740}" dt="2023-04-26T14:57:26.278" v="3350" actId="207"/>
          <ac:spMkLst>
            <pc:docMk/>
            <pc:sldMk cId="2252905123" sldId="261"/>
            <ac:spMk id="4" creationId="{910591AE-0757-2C23-AD58-DA5AC83DDEFE}"/>
          </ac:spMkLst>
        </pc:spChg>
        <pc:picChg chg="add mod ord">
          <ac:chgData name="Qiu, Yuean" userId="a1084235-a24c-47cd-8464-9d14ceb9a26c" providerId="ADAL" clId="{A87B9287-DC74-4A60-86A5-3CB121E4D740}" dt="2023-04-26T12:43:04.497" v="1220" actId="1076"/>
          <ac:picMkLst>
            <pc:docMk/>
            <pc:sldMk cId="2252905123" sldId="261"/>
            <ac:picMk id="6" creationId="{D80AEC8E-709D-C124-287C-22DA707F46DA}"/>
          </ac:picMkLst>
        </pc:picChg>
        <pc:picChg chg="add mod">
          <ac:chgData name="Qiu, Yuean" userId="a1084235-a24c-47cd-8464-9d14ceb9a26c" providerId="ADAL" clId="{A87B9287-DC74-4A60-86A5-3CB121E4D740}" dt="2023-04-26T12:43:04.497" v="1220" actId="1076"/>
          <ac:picMkLst>
            <pc:docMk/>
            <pc:sldMk cId="2252905123" sldId="261"/>
            <ac:picMk id="7" creationId="{7318BEE2-4AD3-1E08-3116-90F65E9F4658}"/>
          </ac:picMkLst>
        </pc:picChg>
        <pc:picChg chg="mod">
          <ac:chgData name="Qiu, Yuean" userId="a1084235-a24c-47cd-8464-9d14ceb9a26c" providerId="ADAL" clId="{A87B9287-DC74-4A60-86A5-3CB121E4D740}" dt="2023-04-26T12:43:04.497" v="1220" actId="1076"/>
          <ac:picMkLst>
            <pc:docMk/>
            <pc:sldMk cId="2252905123" sldId="261"/>
            <ac:picMk id="5122" creationId="{035A5898-5D32-780C-EEE2-C24CFBF4F360}"/>
          </ac:picMkLst>
        </pc:picChg>
        <pc:picChg chg="del mod">
          <ac:chgData name="Qiu, Yuean" userId="a1084235-a24c-47cd-8464-9d14ceb9a26c" providerId="ADAL" clId="{A87B9287-DC74-4A60-86A5-3CB121E4D740}" dt="2023-04-26T03:57:21.027" v="86" actId="478"/>
          <ac:picMkLst>
            <pc:docMk/>
            <pc:sldMk cId="2252905123" sldId="261"/>
            <ac:picMk id="5124" creationId="{0540D6C2-300E-1895-1EC2-9ED2F4373E62}"/>
          </ac:picMkLst>
        </pc:picChg>
      </pc:sldChg>
      <pc:sldChg chg="addSp modSp mod ord">
        <pc:chgData name="Qiu, Yuean" userId="a1084235-a24c-47cd-8464-9d14ceb9a26c" providerId="ADAL" clId="{A87B9287-DC74-4A60-86A5-3CB121E4D740}" dt="2023-04-26T13:53:17.466" v="2093" actId="20577"/>
        <pc:sldMkLst>
          <pc:docMk/>
          <pc:sldMk cId="808125220" sldId="262"/>
        </pc:sldMkLst>
        <pc:spChg chg="add mod">
          <ac:chgData name="Qiu, Yuean" userId="a1084235-a24c-47cd-8464-9d14ceb9a26c" providerId="ADAL" clId="{A87B9287-DC74-4A60-86A5-3CB121E4D740}" dt="2023-04-26T13:53:17.466" v="2093" actId="20577"/>
          <ac:spMkLst>
            <pc:docMk/>
            <pc:sldMk cId="808125220" sldId="262"/>
            <ac:spMk id="2" creationId="{D28653B3-A71F-4E23-9B74-CE14C6C5FFBB}"/>
          </ac:spMkLst>
        </pc:spChg>
        <pc:spChg chg="mod">
          <ac:chgData name="Qiu, Yuean" userId="a1084235-a24c-47cd-8464-9d14ceb9a26c" providerId="ADAL" clId="{A87B9287-DC74-4A60-86A5-3CB121E4D740}" dt="2023-04-26T11:17:23.419" v="546" actId="14100"/>
          <ac:spMkLst>
            <pc:docMk/>
            <pc:sldMk cId="808125220" sldId="262"/>
            <ac:spMk id="21" creationId="{72BD0E87-1F71-782C-42C2-91076C31EAD3}"/>
          </ac:spMkLst>
        </pc:spChg>
      </pc:sldChg>
      <pc:sldChg chg="del">
        <pc:chgData name="Qiu, Yuean" userId="a1084235-a24c-47cd-8464-9d14ceb9a26c" providerId="ADAL" clId="{A87B9287-DC74-4A60-86A5-3CB121E4D740}" dt="2023-04-26T12:41:26.331" v="1127" actId="47"/>
        <pc:sldMkLst>
          <pc:docMk/>
          <pc:sldMk cId="266832837" sldId="263"/>
        </pc:sldMkLst>
      </pc:sldChg>
      <pc:sldChg chg="addSp delSp modSp new mod modClrScheme modAnim chgLayout">
        <pc:chgData name="Qiu, Yuean" userId="a1084235-a24c-47cd-8464-9d14ceb9a26c" providerId="ADAL" clId="{A87B9287-DC74-4A60-86A5-3CB121E4D740}" dt="2023-04-26T15:53:47.104" v="3452" actId="14100"/>
        <pc:sldMkLst>
          <pc:docMk/>
          <pc:sldMk cId="2931923217" sldId="263"/>
        </pc:sldMkLst>
        <pc:spChg chg="del">
          <ac:chgData name="Qiu, Yuean" userId="a1084235-a24c-47cd-8464-9d14ceb9a26c" providerId="ADAL" clId="{A87B9287-DC74-4A60-86A5-3CB121E4D740}" dt="2023-04-26T13:55:33.329" v="2137" actId="700"/>
          <ac:spMkLst>
            <pc:docMk/>
            <pc:sldMk cId="2931923217" sldId="263"/>
            <ac:spMk id="2" creationId="{6717379D-5A2A-FB97-00F5-626AA5FF0E0C}"/>
          </ac:spMkLst>
        </pc:spChg>
        <pc:spChg chg="del">
          <ac:chgData name="Qiu, Yuean" userId="a1084235-a24c-47cd-8464-9d14ceb9a26c" providerId="ADAL" clId="{A87B9287-DC74-4A60-86A5-3CB121E4D740}" dt="2023-04-26T13:55:33.329" v="2137" actId="700"/>
          <ac:spMkLst>
            <pc:docMk/>
            <pc:sldMk cId="2931923217" sldId="263"/>
            <ac:spMk id="3" creationId="{6D62F165-A356-6AEA-ADDE-42886A5BCC40}"/>
          </ac:spMkLst>
        </pc:spChg>
        <pc:spChg chg="add mod">
          <ac:chgData name="Qiu, Yuean" userId="a1084235-a24c-47cd-8464-9d14ceb9a26c" providerId="ADAL" clId="{A87B9287-DC74-4A60-86A5-3CB121E4D740}" dt="2023-04-26T15:16:07.869" v="3393" actId="207"/>
          <ac:spMkLst>
            <pc:docMk/>
            <pc:sldMk cId="2931923217" sldId="263"/>
            <ac:spMk id="10" creationId="{42D93443-C08F-7029-8395-D07446DBC46C}"/>
          </ac:spMkLst>
        </pc:spChg>
        <pc:spChg chg="add mod">
          <ac:chgData name="Qiu, Yuean" userId="a1084235-a24c-47cd-8464-9d14ceb9a26c" providerId="ADAL" clId="{A87B9287-DC74-4A60-86A5-3CB121E4D740}" dt="2023-04-26T15:53:47.104" v="3452" actId="14100"/>
          <ac:spMkLst>
            <pc:docMk/>
            <pc:sldMk cId="2931923217" sldId="263"/>
            <ac:spMk id="13" creationId="{76590541-2545-3AA8-47C1-ADF77873A533}"/>
          </ac:spMkLst>
        </pc:spChg>
        <pc:spChg chg="add del mod">
          <ac:chgData name="Qiu, Yuean" userId="a1084235-a24c-47cd-8464-9d14ceb9a26c" providerId="ADAL" clId="{A87B9287-DC74-4A60-86A5-3CB121E4D740}" dt="2023-04-26T14:30:56.273" v="2469" actId="478"/>
          <ac:spMkLst>
            <pc:docMk/>
            <pc:sldMk cId="2931923217" sldId="263"/>
            <ac:spMk id="16" creationId="{5F52B8DC-E7F5-F140-BE1C-A72DC1A0133C}"/>
          </ac:spMkLst>
        </pc:spChg>
        <pc:picChg chg="add del">
          <ac:chgData name="Qiu, Yuean" userId="a1084235-a24c-47cd-8464-9d14ceb9a26c" providerId="ADAL" clId="{A87B9287-DC74-4A60-86A5-3CB121E4D740}" dt="2023-04-26T13:55:30.457" v="2136" actId="22"/>
          <ac:picMkLst>
            <pc:docMk/>
            <pc:sldMk cId="2931923217" sldId="263"/>
            <ac:picMk id="5" creationId="{F4AD6534-DA2D-25ED-E498-8D6230364E47}"/>
          </ac:picMkLst>
        </pc:picChg>
        <pc:picChg chg="add mod">
          <ac:chgData name="Qiu, Yuean" userId="a1084235-a24c-47cd-8464-9d14ceb9a26c" providerId="ADAL" clId="{A87B9287-DC74-4A60-86A5-3CB121E4D740}" dt="2023-04-26T14:27:15.904" v="2381" actId="1076"/>
          <ac:picMkLst>
            <pc:docMk/>
            <pc:sldMk cId="2931923217" sldId="263"/>
            <ac:picMk id="7" creationId="{B16DFF18-BE8E-D801-7454-4D0BAFDB0EAF}"/>
          </ac:picMkLst>
        </pc:picChg>
        <pc:picChg chg="add mod">
          <ac:chgData name="Qiu, Yuean" userId="a1084235-a24c-47cd-8464-9d14ceb9a26c" providerId="ADAL" clId="{A87B9287-DC74-4A60-86A5-3CB121E4D740}" dt="2023-04-26T14:27:15.904" v="2381" actId="1076"/>
          <ac:picMkLst>
            <pc:docMk/>
            <pc:sldMk cId="2931923217" sldId="263"/>
            <ac:picMk id="9" creationId="{4098C41D-45DF-0047-57B9-56666A92813A}"/>
          </ac:picMkLst>
        </pc:picChg>
        <pc:picChg chg="add del mod">
          <ac:chgData name="Qiu, Yuean" userId="a1084235-a24c-47cd-8464-9d14ceb9a26c" providerId="ADAL" clId="{A87B9287-DC74-4A60-86A5-3CB121E4D740}" dt="2023-04-26T14:22:47.948" v="2316"/>
          <ac:picMkLst>
            <pc:docMk/>
            <pc:sldMk cId="2931923217" sldId="263"/>
            <ac:picMk id="11" creationId="{FB8F7F2A-C7D1-ABCD-F5B1-9696A6825EB8}"/>
          </ac:picMkLst>
        </pc:picChg>
        <pc:picChg chg="add mod">
          <ac:chgData name="Qiu, Yuean" userId="a1084235-a24c-47cd-8464-9d14ceb9a26c" providerId="ADAL" clId="{A87B9287-DC74-4A60-86A5-3CB121E4D740}" dt="2023-04-26T14:27:15.904" v="2381" actId="1076"/>
          <ac:picMkLst>
            <pc:docMk/>
            <pc:sldMk cId="2931923217" sldId="263"/>
            <ac:picMk id="12" creationId="{4DBE9703-338F-9532-7487-05E0D31C5ADA}"/>
          </ac:picMkLst>
        </pc:picChg>
        <pc:picChg chg="add del mod">
          <ac:chgData name="Qiu, Yuean" userId="a1084235-a24c-47cd-8464-9d14ceb9a26c" providerId="ADAL" clId="{A87B9287-DC74-4A60-86A5-3CB121E4D740}" dt="2023-04-26T14:30:56.273" v="2469" actId="478"/>
          <ac:picMkLst>
            <pc:docMk/>
            <pc:sldMk cId="2931923217" sldId="263"/>
            <ac:picMk id="15" creationId="{1503451D-6EE3-D2B8-453C-F6A5400ABFCB}"/>
          </ac:picMkLst>
        </pc:picChg>
      </pc:sldChg>
      <pc:sldChg chg="addSp delSp modSp add mod modAnim">
        <pc:chgData name="Qiu, Yuean" userId="a1084235-a24c-47cd-8464-9d14ceb9a26c" providerId="ADAL" clId="{A87B9287-DC74-4A60-86A5-3CB121E4D740}" dt="2023-04-26T13:54:33.831" v="2106" actId="478"/>
        <pc:sldMkLst>
          <pc:docMk/>
          <pc:sldMk cId="265438984" sldId="264"/>
        </pc:sldMkLst>
        <pc:spChg chg="mod">
          <ac:chgData name="Qiu, Yuean" userId="a1084235-a24c-47cd-8464-9d14ceb9a26c" providerId="ADAL" clId="{A87B9287-DC74-4A60-86A5-3CB121E4D740}" dt="2023-04-26T13:49:39.475" v="1994" actId="20577"/>
          <ac:spMkLst>
            <pc:docMk/>
            <pc:sldMk cId="265438984" sldId="264"/>
            <ac:spMk id="2" creationId="{D239F92E-2B4C-2F34-33A8-F85186D9F3FA}"/>
          </ac:spMkLst>
        </pc:spChg>
        <pc:spChg chg="mod">
          <ac:chgData name="Qiu, Yuean" userId="a1084235-a24c-47cd-8464-9d14ceb9a26c" providerId="ADAL" clId="{A87B9287-DC74-4A60-86A5-3CB121E4D740}" dt="2023-04-26T13:54:26.027" v="2105" actId="207"/>
          <ac:spMkLst>
            <pc:docMk/>
            <pc:sldMk cId="265438984" sldId="264"/>
            <ac:spMk id="4" creationId="{910591AE-0757-2C23-AD58-DA5AC83DDEFE}"/>
          </ac:spMkLst>
        </pc:spChg>
        <pc:spChg chg="add del mod">
          <ac:chgData name="Qiu, Yuean" userId="a1084235-a24c-47cd-8464-9d14ceb9a26c" providerId="ADAL" clId="{A87B9287-DC74-4A60-86A5-3CB121E4D740}" dt="2023-04-26T13:54:33.831" v="2106" actId="478"/>
          <ac:spMkLst>
            <pc:docMk/>
            <pc:sldMk cId="265438984" sldId="264"/>
            <ac:spMk id="19" creationId="{FAAE7675-CC62-27D0-DEDE-020E84966A45}"/>
          </ac:spMkLst>
        </pc:spChg>
        <pc:picChg chg="add del mod">
          <ac:chgData name="Qiu, Yuean" userId="a1084235-a24c-47cd-8464-9d14ceb9a26c" providerId="ADAL" clId="{A87B9287-DC74-4A60-86A5-3CB121E4D740}" dt="2023-04-26T13:29:05.134" v="1570" actId="478"/>
          <ac:picMkLst>
            <pc:docMk/>
            <pc:sldMk cId="265438984" sldId="264"/>
            <ac:picMk id="5" creationId="{ADCECBA4-C0FA-2A30-C96F-5F13B3E699E4}"/>
          </ac:picMkLst>
        </pc:picChg>
        <pc:picChg chg="del">
          <ac:chgData name="Qiu, Yuean" userId="a1084235-a24c-47cd-8464-9d14ceb9a26c" providerId="ADAL" clId="{A87B9287-DC74-4A60-86A5-3CB121E4D740}" dt="2023-04-26T12:43:50.665" v="1225" actId="478"/>
          <ac:picMkLst>
            <pc:docMk/>
            <pc:sldMk cId="265438984" sldId="264"/>
            <ac:picMk id="6" creationId="{D80AEC8E-709D-C124-287C-22DA707F46DA}"/>
          </ac:picMkLst>
        </pc:picChg>
        <pc:picChg chg="del">
          <ac:chgData name="Qiu, Yuean" userId="a1084235-a24c-47cd-8464-9d14ceb9a26c" providerId="ADAL" clId="{A87B9287-DC74-4A60-86A5-3CB121E4D740}" dt="2023-04-26T12:43:50.665" v="1225" actId="478"/>
          <ac:picMkLst>
            <pc:docMk/>
            <pc:sldMk cId="265438984" sldId="264"/>
            <ac:picMk id="7" creationId="{7318BEE2-4AD3-1E08-3116-90F65E9F4658}"/>
          </ac:picMkLst>
        </pc:picChg>
        <pc:picChg chg="add mod modCrop">
          <ac:chgData name="Qiu, Yuean" userId="a1084235-a24c-47cd-8464-9d14ceb9a26c" providerId="ADAL" clId="{A87B9287-DC74-4A60-86A5-3CB121E4D740}" dt="2023-04-26T13:46:32.733" v="1787" actId="1035"/>
          <ac:picMkLst>
            <pc:docMk/>
            <pc:sldMk cId="265438984" sldId="264"/>
            <ac:picMk id="9" creationId="{1F7D53C0-C347-9C03-12F5-A940EE22D288}"/>
          </ac:picMkLst>
        </pc:picChg>
        <pc:picChg chg="add del">
          <ac:chgData name="Qiu, Yuean" userId="a1084235-a24c-47cd-8464-9d14ceb9a26c" providerId="ADAL" clId="{A87B9287-DC74-4A60-86A5-3CB121E4D740}" dt="2023-04-26T13:28:42.827" v="1561" actId="22"/>
          <ac:picMkLst>
            <pc:docMk/>
            <pc:sldMk cId="265438984" sldId="264"/>
            <ac:picMk id="11" creationId="{1A2C07C6-D02A-9E86-50C0-0F086EA7CEC7}"/>
          </ac:picMkLst>
        </pc:picChg>
        <pc:picChg chg="add mod ord">
          <ac:chgData name="Qiu, Yuean" userId="a1084235-a24c-47cd-8464-9d14ceb9a26c" providerId="ADAL" clId="{A87B9287-DC74-4A60-86A5-3CB121E4D740}" dt="2023-04-26T13:47:35.204" v="1817" actId="1076"/>
          <ac:picMkLst>
            <pc:docMk/>
            <pc:sldMk cId="265438984" sldId="264"/>
            <ac:picMk id="13" creationId="{022D5227-A99D-2940-3B2A-4371261FF651}"/>
          </ac:picMkLst>
        </pc:picChg>
        <pc:picChg chg="add mod">
          <ac:chgData name="Qiu, Yuean" userId="a1084235-a24c-47cd-8464-9d14ceb9a26c" providerId="ADAL" clId="{A87B9287-DC74-4A60-86A5-3CB121E4D740}" dt="2023-04-26T13:47:09.120" v="1815" actId="1038"/>
          <ac:picMkLst>
            <pc:docMk/>
            <pc:sldMk cId="265438984" sldId="264"/>
            <ac:picMk id="15" creationId="{BA821283-47A3-CF00-99FA-BD9CA29931B0}"/>
          </ac:picMkLst>
        </pc:picChg>
        <pc:picChg chg="add mod modVis">
          <ac:chgData name="Qiu, Yuean" userId="a1084235-a24c-47cd-8464-9d14ceb9a26c" providerId="ADAL" clId="{A87B9287-DC74-4A60-86A5-3CB121E4D740}" dt="2023-04-26T13:47:00.850" v="1803" actId="1076"/>
          <ac:picMkLst>
            <pc:docMk/>
            <pc:sldMk cId="265438984" sldId="264"/>
            <ac:picMk id="17" creationId="{52A2D8D7-175A-5A44-0CC4-280C9CC7FD43}"/>
          </ac:picMkLst>
        </pc:picChg>
        <pc:picChg chg="del">
          <ac:chgData name="Qiu, Yuean" userId="a1084235-a24c-47cd-8464-9d14ceb9a26c" providerId="ADAL" clId="{A87B9287-DC74-4A60-86A5-3CB121E4D740}" dt="2023-04-26T12:43:50.665" v="1225" actId="478"/>
          <ac:picMkLst>
            <pc:docMk/>
            <pc:sldMk cId="265438984" sldId="264"/>
            <ac:picMk id="5122" creationId="{035A5898-5D32-780C-EEE2-C24CFBF4F360}"/>
          </ac:picMkLst>
        </pc:picChg>
      </pc:sldChg>
      <pc:sldChg chg="del">
        <pc:chgData name="Qiu, Yuean" userId="a1084235-a24c-47cd-8464-9d14ceb9a26c" providerId="ADAL" clId="{A87B9287-DC74-4A60-86A5-3CB121E4D740}" dt="2023-04-26T12:41:17.044" v="1126" actId="47"/>
        <pc:sldMkLst>
          <pc:docMk/>
          <pc:sldMk cId="1549932288" sldId="264"/>
        </pc:sldMkLst>
      </pc:sldChg>
      <pc:sldChg chg="addSp delSp modSp add mod modAnim">
        <pc:chgData name="Qiu, Yuean" userId="a1084235-a24c-47cd-8464-9d14ceb9a26c" providerId="ADAL" clId="{A87B9287-DC74-4A60-86A5-3CB121E4D740}" dt="2023-04-26T14:24:14.762" v="2334"/>
        <pc:sldMkLst>
          <pc:docMk/>
          <pc:sldMk cId="1472990842" sldId="265"/>
        </pc:sldMkLst>
        <pc:spChg chg="add mod">
          <ac:chgData name="Qiu, Yuean" userId="a1084235-a24c-47cd-8464-9d14ceb9a26c" providerId="ADAL" clId="{A87B9287-DC74-4A60-86A5-3CB121E4D740}" dt="2023-04-26T13:52:58.106" v="2087" actId="1076"/>
          <ac:spMkLst>
            <pc:docMk/>
            <pc:sldMk cId="1472990842" sldId="265"/>
            <ac:spMk id="2" creationId="{FA582FF3-6C74-80E7-16D6-F5ED71AACBC1}"/>
          </ac:spMkLst>
        </pc:spChg>
        <pc:spChg chg="add mod">
          <ac:chgData name="Qiu, Yuean" userId="a1084235-a24c-47cd-8464-9d14ceb9a26c" providerId="ADAL" clId="{A87B9287-DC74-4A60-86A5-3CB121E4D740}" dt="2023-04-26T13:52:52.186" v="2085" actId="1076"/>
          <ac:spMkLst>
            <pc:docMk/>
            <pc:sldMk cId="1472990842" sldId="265"/>
            <ac:spMk id="3" creationId="{D6FF53F1-282D-BD18-E2B7-6EB56B370278}"/>
          </ac:spMkLst>
        </pc:spChg>
        <pc:spChg chg="add del mod">
          <ac:chgData name="Qiu, Yuean" userId="a1084235-a24c-47cd-8464-9d14ceb9a26c" providerId="ADAL" clId="{A87B9287-DC74-4A60-86A5-3CB121E4D740}" dt="2023-04-26T13:53:27.382" v="2095" actId="478"/>
          <ac:spMkLst>
            <pc:docMk/>
            <pc:sldMk cId="1472990842" sldId="265"/>
            <ac:spMk id="5" creationId="{3688DF6C-33C9-A472-F36F-9DEA2F828D94}"/>
          </ac:spMkLst>
        </pc:spChg>
        <pc:spChg chg="add mod">
          <ac:chgData name="Qiu, Yuean" userId="a1084235-a24c-47cd-8464-9d14ceb9a26c" providerId="ADAL" clId="{A87B9287-DC74-4A60-86A5-3CB121E4D740}" dt="2023-04-26T13:53:24.896" v="2094"/>
          <ac:spMkLst>
            <pc:docMk/>
            <pc:sldMk cId="1472990842" sldId="265"/>
            <ac:spMk id="6" creationId="{B613CDCB-B9C2-61FB-2247-08BEEB36EE3C}"/>
          </ac:spMkLst>
        </pc:spChg>
        <pc:spChg chg="add mod">
          <ac:chgData name="Qiu, Yuean" userId="a1084235-a24c-47cd-8464-9d14ceb9a26c" providerId="ADAL" clId="{A87B9287-DC74-4A60-86A5-3CB121E4D740}" dt="2023-04-26T13:58:30.170" v="2157" actId="571"/>
          <ac:spMkLst>
            <pc:docMk/>
            <pc:sldMk cId="1472990842" sldId="265"/>
            <ac:spMk id="7" creationId="{561D1605-961E-F426-2F38-4A2BFEB35293}"/>
          </ac:spMkLst>
        </pc:spChg>
        <pc:spChg chg="mod">
          <ac:chgData name="Qiu, Yuean" userId="a1084235-a24c-47cd-8464-9d14ceb9a26c" providerId="ADAL" clId="{A87B9287-DC74-4A60-86A5-3CB121E4D740}" dt="2023-04-26T13:54:48.902" v="2134" actId="20577"/>
          <ac:spMkLst>
            <pc:docMk/>
            <pc:sldMk cId="1472990842" sldId="265"/>
            <ac:spMk id="21" creationId="{72BD0E87-1F71-782C-42C2-91076C31EAD3}"/>
          </ac:spMkLst>
        </pc:spChg>
        <pc:picChg chg="mod">
          <ac:chgData name="Qiu, Yuean" userId="a1084235-a24c-47cd-8464-9d14ceb9a26c" providerId="ADAL" clId="{A87B9287-DC74-4A60-86A5-3CB121E4D740}" dt="2023-04-26T13:52:39.457" v="2071" actId="1076"/>
          <ac:picMkLst>
            <pc:docMk/>
            <pc:sldMk cId="1472990842" sldId="265"/>
            <ac:picMk id="8" creationId="{E22349CB-9CEC-1087-0692-1FB2EAFB63B0}"/>
          </ac:picMkLst>
        </pc:picChg>
        <pc:cxnChg chg="mod">
          <ac:chgData name="Qiu, Yuean" userId="a1084235-a24c-47cd-8464-9d14ceb9a26c" providerId="ADAL" clId="{A87B9287-DC74-4A60-86A5-3CB121E4D740}" dt="2023-04-26T13:52:27.605" v="2069" actId="208"/>
          <ac:cxnSpMkLst>
            <pc:docMk/>
            <pc:sldMk cId="1472990842" sldId="265"/>
            <ac:cxnSpMk id="10" creationId="{21BEA705-BAE7-9652-8E4D-CA76739D568D}"/>
          </ac:cxnSpMkLst>
        </pc:cxnChg>
        <pc:cxnChg chg="mod">
          <ac:chgData name="Qiu, Yuean" userId="a1084235-a24c-47cd-8464-9d14ceb9a26c" providerId="ADAL" clId="{A87B9287-DC74-4A60-86A5-3CB121E4D740}" dt="2023-04-26T13:52:27.605" v="2069" actId="208"/>
          <ac:cxnSpMkLst>
            <pc:docMk/>
            <pc:sldMk cId="1472990842" sldId="265"/>
            <ac:cxnSpMk id="15" creationId="{3A370525-DCF5-682E-A75E-9F93E8A8E036}"/>
          </ac:cxnSpMkLst>
        </pc:cxnChg>
      </pc:sldChg>
      <pc:sldChg chg="del">
        <pc:chgData name="Qiu, Yuean" userId="a1084235-a24c-47cd-8464-9d14ceb9a26c" providerId="ADAL" clId="{A87B9287-DC74-4A60-86A5-3CB121E4D740}" dt="2023-04-26T12:39:51.668" v="1098" actId="47"/>
        <pc:sldMkLst>
          <pc:docMk/>
          <pc:sldMk cId="3689961552" sldId="265"/>
        </pc:sldMkLst>
      </pc:sldChg>
      <pc:sldChg chg="addSp delSp modSp new add del mod modNotesTx">
        <pc:chgData name="Qiu, Yuean" userId="a1084235-a24c-47cd-8464-9d14ceb9a26c" providerId="ADAL" clId="{A87B9287-DC74-4A60-86A5-3CB121E4D740}" dt="2023-04-26T14:39:18.294" v="2654" actId="2696"/>
        <pc:sldMkLst>
          <pc:docMk/>
          <pc:sldMk cId="1621478758" sldId="266"/>
        </pc:sldMkLst>
        <pc:spChg chg="add del mod">
          <ac:chgData name="Qiu, Yuean" userId="a1084235-a24c-47cd-8464-9d14ceb9a26c" providerId="ADAL" clId="{A87B9287-DC74-4A60-86A5-3CB121E4D740}" dt="2023-04-26T14:20:26.673" v="2273" actId="478"/>
          <ac:spMkLst>
            <pc:docMk/>
            <pc:sldMk cId="1621478758" sldId="266"/>
            <ac:spMk id="7" creationId="{9FF48809-0AE4-70C4-86BB-2256DBB36762}"/>
          </ac:spMkLst>
        </pc:spChg>
        <pc:grpChg chg="add del mod">
          <ac:chgData name="Qiu, Yuean" userId="a1084235-a24c-47cd-8464-9d14ceb9a26c" providerId="ADAL" clId="{A87B9287-DC74-4A60-86A5-3CB121E4D740}" dt="2023-04-26T14:23:15.297" v="2327" actId="478"/>
          <ac:grpSpMkLst>
            <pc:docMk/>
            <pc:sldMk cId="1621478758" sldId="266"/>
            <ac:grpSpMk id="8" creationId="{E81023BA-2FFB-5499-5B75-4AF7CD2CB420}"/>
          </ac:grpSpMkLst>
        </pc:grpChg>
        <pc:picChg chg="add mod">
          <ac:chgData name="Qiu, Yuean" userId="a1084235-a24c-47cd-8464-9d14ceb9a26c" providerId="ADAL" clId="{A87B9287-DC74-4A60-86A5-3CB121E4D740}" dt="2023-04-26T14:16:24.136" v="2234" actId="164"/>
          <ac:picMkLst>
            <pc:docMk/>
            <pc:sldMk cId="1621478758" sldId="266"/>
            <ac:picMk id="2" creationId="{618D9023-F235-13D1-F4D3-B9A13BB96990}"/>
          </ac:picMkLst>
        </pc:picChg>
        <pc:picChg chg="add mod ord">
          <ac:chgData name="Qiu, Yuean" userId="a1084235-a24c-47cd-8464-9d14ceb9a26c" providerId="ADAL" clId="{A87B9287-DC74-4A60-86A5-3CB121E4D740}" dt="2023-04-26T14:22:04.913" v="2308" actId="14100"/>
          <ac:picMkLst>
            <pc:docMk/>
            <pc:sldMk cId="1621478758" sldId="266"/>
            <ac:picMk id="4" creationId="{57AFEFCB-1D12-ED20-06F8-E43B355BFC78}"/>
          </ac:picMkLst>
        </pc:picChg>
        <pc:picChg chg="add mod">
          <ac:chgData name="Qiu, Yuean" userId="a1084235-a24c-47cd-8464-9d14ceb9a26c" providerId="ADAL" clId="{A87B9287-DC74-4A60-86A5-3CB121E4D740}" dt="2023-04-26T14:16:24.136" v="2234" actId="164"/>
          <ac:picMkLst>
            <pc:docMk/>
            <pc:sldMk cId="1621478758" sldId="266"/>
            <ac:picMk id="6" creationId="{F4FCCD49-F01C-7EF7-C605-E2526A058EE5}"/>
          </ac:picMkLst>
        </pc:picChg>
        <pc:picChg chg="add del mod">
          <ac:chgData name="Qiu, Yuean" userId="a1084235-a24c-47cd-8464-9d14ceb9a26c" providerId="ADAL" clId="{A87B9287-DC74-4A60-86A5-3CB121E4D740}" dt="2023-04-26T14:19:21.738" v="2249" actId="21"/>
          <ac:picMkLst>
            <pc:docMk/>
            <pc:sldMk cId="1621478758" sldId="266"/>
            <ac:picMk id="10" creationId="{F78918CF-67BB-AC11-812B-940F3D987737}"/>
          </ac:picMkLst>
        </pc:picChg>
        <pc:picChg chg="add del mod">
          <ac:chgData name="Qiu, Yuean" userId="a1084235-a24c-47cd-8464-9d14ceb9a26c" providerId="ADAL" clId="{A87B9287-DC74-4A60-86A5-3CB121E4D740}" dt="2023-04-26T14:19:52.357" v="2263"/>
          <ac:picMkLst>
            <pc:docMk/>
            <pc:sldMk cId="1621478758" sldId="266"/>
            <ac:picMk id="11" creationId="{78F88131-2276-3616-6BD7-14808650A8BA}"/>
          </ac:picMkLst>
        </pc:picChg>
        <pc:picChg chg="add del mod">
          <ac:chgData name="Qiu, Yuean" userId="a1084235-a24c-47cd-8464-9d14ceb9a26c" providerId="ADAL" clId="{A87B9287-DC74-4A60-86A5-3CB121E4D740}" dt="2023-04-26T14:21:17.312" v="2303" actId="478"/>
          <ac:picMkLst>
            <pc:docMk/>
            <pc:sldMk cId="1621478758" sldId="266"/>
            <ac:picMk id="12" creationId="{DF9E765B-19C6-DB38-1EC6-D8E46978093B}"/>
          </ac:picMkLst>
        </pc:picChg>
        <pc:picChg chg="add mod">
          <ac:chgData name="Qiu, Yuean" userId="a1084235-a24c-47cd-8464-9d14ceb9a26c" providerId="ADAL" clId="{A87B9287-DC74-4A60-86A5-3CB121E4D740}" dt="2023-04-26T14:21:47.173" v="2306" actId="1076"/>
          <ac:picMkLst>
            <pc:docMk/>
            <pc:sldMk cId="1621478758" sldId="266"/>
            <ac:picMk id="13" creationId="{A4419561-B613-2617-4FEE-D4D187C11D8C}"/>
          </ac:picMkLst>
        </pc:picChg>
        <pc:picChg chg="add mod">
          <ac:chgData name="Qiu, Yuean" userId="a1084235-a24c-47cd-8464-9d14ceb9a26c" providerId="ADAL" clId="{A87B9287-DC74-4A60-86A5-3CB121E4D740}" dt="2023-04-26T14:21:52.535" v="2307" actId="571"/>
          <ac:picMkLst>
            <pc:docMk/>
            <pc:sldMk cId="1621478758" sldId="266"/>
            <ac:picMk id="14" creationId="{257B11E5-D9F9-91F8-0A14-30EE4E5BC64E}"/>
          </ac:picMkLst>
        </pc:picChg>
        <pc:picChg chg="add mod">
          <ac:chgData name="Qiu, Yuean" userId="a1084235-a24c-47cd-8464-9d14ceb9a26c" providerId="ADAL" clId="{A87B9287-DC74-4A60-86A5-3CB121E4D740}" dt="2023-04-26T14:22:13.326" v="2310" actId="571"/>
          <ac:picMkLst>
            <pc:docMk/>
            <pc:sldMk cId="1621478758" sldId="266"/>
            <ac:picMk id="15" creationId="{41B9A8DC-B7A2-6F31-3E3F-0289E14AFA98}"/>
          </ac:picMkLst>
        </pc:picChg>
      </pc:sldChg>
      <pc:sldChg chg="addSp delSp modSp add mod delAnim">
        <pc:chgData name="Qiu, Yuean" userId="a1084235-a24c-47cd-8464-9d14ceb9a26c" providerId="ADAL" clId="{A87B9287-DC74-4A60-86A5-3CB121E4D740}" dt="2023-04-26T14:47:37.382" v="3189" actId="1076"/>
        <pc:sldMkLst>
          <pc:docMk/>
          <pc:sldMk cId="3005507107" sldId="266"/>
        </pc:sldMkLst>
        <pc:spChg chg="add mod">
          <ac:chgData name="Qiu, Yuean" userId="a1084235-a24c-47cd-8464-9d14ceb9a26c" providerId="ADAL" clId="{A87B9287-DC74-4A60-86A5-3CB121E4D740}" dt="2023-04-26T14:47:37.382" v="3189" actId="1076"/>
          <ac:spMkLst>
            <pc:docMk/>
            <pc:sldMk cId="3005507107" sldId="266"/>
            <ac:spMk id="2" creationId="{898A6F28-C5A0-2879-D614-D4BD609EB6EB}"/>
          </ac:spMkLst>
        </pc:spChg>
        <pc:spChg chg="mod">
          <ac:chgData name="Qiu, Yuean" userId="a1084235-a24c-47cd-8464-9d14ceb9a26c" providerId="ADAL" clId="{A87B9287-DC74-4A60-86A5-3CB121E4D740}" dt="2023-04-26T14:39:31.883" v="2666" actId="20577"/>
          <ac:spMkLst>
            <pc:docMk/>
            <pc:sldMk cId="3005507107" sldId="266"/>
            <ac:spMk id="10" creationId="{42D93443-C08F-7029-8395-D07446DBC46C}"/>
          </ac:spMkLst>
        </pc:spChg>
        <pc:spChg chg="del">
          <ac:chgData name="Qiu, Yuean" userId="a1084235-a24c-47cd-8464-9d14ceb9a26c" providerId="ADAL" clId="{A87B9287-DC74-4A60-86A5-3CB121E4D740}" dt="2023-04-26T14:39:28.500" v="2656" actId="478"/>
          <ac:spMkLst>
            <pc:docMk/>
            <pc:sldMk cId="3005507107" sldId="266"/>
            <ac:spMk id="13" creationId="{76590541-2545-3AA8-47C1-ADF77873A533}"/>
          </ac:spMkLst>
        </pc:spChg>
        <pc:picChg chg="del">
          <ac:chgData name="Qiu, Yuean" userId="a1084235-a24c-47cd-8464-9d14ceb9a26c" providerId="ADAL" clId="{A87B9287-DC74-4A60-86A5-3CB121E4D740}" dt="2023-04-26T14:39:28.500" v="2656" actId="478"/>
          <ac:picMkLst>
            <pc:docMk/>
            <pc:sldMk cId="3005507107" sldId="266"/>
            <ac:picMk id="7" creationId="{B16DFF18-BE8E-D801-7454-4D0BAFDB0EAF}"/>
          </ac:picMkLst>
        </pc:picChg>
        <pc:picChg chg="del">
          <ac:chgData name="Qiu, Yuean" userId="a1084235-a24c-47cd-8464-9d14ceb9a26c" providerId="ADAL" clId="{A87B9287-DC74-4A60-86A5-3CB121E4D740}" dt="2023-04-26T14:39:28.500" v="2656" actId="478"/>
          <ac:picMkLst>
            <pc:docMk/>
            <pc:sldMk cId="3005507107" sldId="266"/>
            <ac:picMk id="9" creationId="{4098C41D-45DF-0047-57B9-56666A92813A}"/>
          </ac:picMkLst>
        </pc:picChg>
        <pc:picChg chg="del">
          <ac:chgData name="Qiu, Yuean" userId="a1084235-a24c-47cd-8464-9d14ceb9a26c" providerId="ADAL" clId="{A87B9287-DC74-4A60-86A5-3CB121E4D740}" dt="2023-04-26T14:39:28.500" v="2656" actId="478"/>
          <ac:picMkLst>
            <pc:docMk/>
            <pc:sldMk cId="3005507107" sldId="266"/>
            <ac:picMk id="12" creationId="{4DBE9703-338F-9532-7487-05E0D31C5ADA}"/>
          </ac:picMkLst>
        </pc:picChg>
      </pc:sldChg>
      <pc:sldChg chg="modSp add mod ord">
        <pc:chgData name="Qiu, Yuean" userId="a1084235-a24c-47cd-8464-9d14ceb9a26c" providerId="ADAL" clId="{A87B9287-DC74-4A60-86A5-3CB121E4D740}" dt="2023-04-26T14:53:34.829" v="3307" actId="115"/>
        <pc:sldMkLst>
          <pc:docMk/>
          <pc:sldMk cId="3309079377" sldId="267"/>
        </pc:sldMkLst>
        <pc:spChg chg="mod">
          <ac:chgData name="Qiu, Yuean" userId="a1084235-a24c-47cd-8464-9d14ceb9a26c" providerId="ADAL" clId="{A87B9287-DC74-4A60-86A5-3CB121E4D740}" dt="2023-04-26T14:53:34.829" v="3307" actId="115"/>
          <ac:spMkLst>
            <pc:docMk/>
            <pc:sldMk cId="3309079377" sldId="267"/>
            <ac:spMk id="3" creationId="{C3DB6261-D1F3-3C34-B778-DE45747392F0}"/>
          </ac:spMkLst>
        </pc:spChg>
      </pc:sldChg>
      <pc:sldChg chg="addSp delSp modSp new del mod">
        <pc:chgData name="Qiu, Yuean" userId="a1084235-a24c-47cd-8464-9d14ceb9a26c" providerId="ADAL" clId="{A87B9287-DC74-4A60-86A5-3CB121E4D740}" dt="2023-04-26T14:39:18.294" v="2654" actId="2696"/>
        <pc:sldMkLst>
          <pc:docMk/>
          <pc:sldMk cId="3901849559" sldId="267"/>
        </pc:sldMkLst>
        <pc:picChg chg="add del mod">
          <ac:chgData name="Qiu, Yuean" userId="a1084235-a24c-47cd-8464-9d14ceb9a26c" providerId="ADAL" clId="{A87B9287-DC74-4A60-86A5-3CB121E4D740}" dt="2023-04-26T14:22:57.921" v="2320" actId="1076"/>
          <ac:picMkLst>
            <pc:docMk/>
            <pc:sldMk cId="3901849559" sldId="267"/>
            <ac:picMk id="2" creationId="{9DA30408-C3BA-A08E-E657-1EBD56D36A4F}"/>
          </ac:picMkLst>
        </pc:picChg>
        <pc:picChg chg="add del mod">
          <ac:chgData name="Qiu, Yuean" userId="a1084235-a24c-47cd-8464-9d14ceb9a26c" providerId="ADAL" clId="{A87B9287-DC74-4A60-86A5-3CB121E4D740}" dt="2023-04-26T14:38:40.007" v="2644" actId="1076"/>
          <ac:picMkLst>
            <pc:docMk/>
            <pc:sldMk cId="3901849559" sldId="267"/>
            <ac:picMk id="4" creationId="{3621864E-96A0-C660-F101-CA8A41C1B3D6}"/>
          </ac:picMkLst>
        </pc:picChg>
        <pc:picChg chg="add del">
          <ac:chgData name="Qiu, Yuean" userId="a1084235-a24c-47cd-8464-9d14ceb9a26c" providerId="ADAL" clId="{A87B9287-DC74-4A60-86A5-3CB121E4D740}" dt="2023-04-26T14:21:12.139" v="2302" actId="478"/>
          <ac:picMkLst>
            <pc:docMk/>
            <pc:sldMk cId="3901849559" sldId="267"/>
            <ac:picMk id="5" creationId="{5C9D1FA9-0EAB-B79D-50D2-5B67656F3B8C}"/>
          </ac:picMkLst>
        </pc:picChg>
        <pc:picChg chg="add del">
          <ac:chgData name="Qiu, Yuean" userId="a1084235-a24c-47cd-8464-9d14ceb9a26c" providerId="ADAL" clId="{A87B9287-DC74-4A60-86A5-3CB121E4D740}" dt="2023-04-26T14:20:22.975" v="2271" actId="21"/>
          <ac:picMkLst>
            <pc:docMk/>
            <pc:sldMk cId="3901849559" sldId="267"/>
            <ac:picMk id="8" creationId="{DA71698C-80B7-A91E-F018-685A3B8664DC}"/>
          </ac:picMkLst>
        </pc:picChg>
        <pc:picChg chg="add del">
          <ac:chgData name="Qiu, Yuean" userId="a1084235-a24c-47cd-8464-9d14ceb9a26c" providerId="ADAL" clId="{A87B9287-DC74-4A60-86A5-3CB121E4D740}" dt="2023-04-26T14:21:10.810" v="2301" actId="21"/>
          <ac:picMkLst>
            <pc:docMk/>
            <pc:sldMk cId="3901849559" sldId="267"/>
            <ac:picMk id="11" creationId="{49E53971-6748-F24F-66E6-E8CA54EBB68F}"/>
          </ac:picMkLst>
        </pc:picChg>
        <pc:picChg chg="add mod">
          <ac:chgData name="Qiu, Yuean" userId="a1084235-a24c-47cd-8464-9d14ceb9a26c" providerId="ADAL" clId="{A87B9287-DC74-4A60-86A5-3CB121E4D740}" dt="2023-04-26T14:22:51.709" v="2317"/>
          <ac:picMkLst>
            <pc:docMk/>
            <pc:sldMk cId="3901849559" sldId="267"/>
            <ac:picMk id="12" creationId="{0730576D-3AC3-791E-9113-D38266E11C02}"/>
          </ac:picMkLst>
        </pc:picChg>
        <pc:picChg chg="add mod">
          <ac:chgData name="Qiu, Yuean" userId="a1084235-a24c-47cd-8464-9d14ceb9a26c" providerId="ADAL" clId="{A87B9287-DC74-4A60-86A5-3CB121E4D740}" dt="2023-04-26T14:23:02.336" v="2322" actId="1076"/>
          <ac:picMkLst>
            <pc:docMk/>
            <pc:sldMk cId="3901849559" sldId="267"/>
            <ac:picMk id="13" creationId="{D455CA8D-48C1-146B-1214-8ADC5C721143}"/>
          </ac:picMkLst>
        </pc:picChg>
        <pc:picChg chg="add mod">
          <ac:chgData name="Qiu, Yuean" userId="a1084235-a24c-47cd-8464-9d14ceb9a26c" providerId="ADAL" clId="{A87B9287-DC74-4A60-86A5-3CB121E4D740}" dt="2023-04-26T14:23:04.114" v="2323" actId="571"/>
          <ac:picMkLst>
            <pc:docMk/>
            <pc:sldMk cId="3901849559" sldId="267"/>
            <ac:picMk id="14" creationId="{CC2CCD95-1DDD-6647-6C66-F97ED873CB8E}"/>
          </ac:picMkLst>
        </pc:picChg>
        <pc:picChg chg="add del mod">
          <ac:chgData name="Qiu, Yuean" userId="a1084235-a24c-47cd-8464-9d14ceb9a26c" providerId="ADAL" clId="{A87B9287-DC74-4A60-86A5-3CB121E4D740}" dt="2023-04-26T14:23:11.978" v="2325" actId="21"/>
          <ac:picMkLst>
            <pc:docMk/>
            <pc:sldMk cId="3901849559" sldId="267"/>
            <ac:picMk id="15" creationId="{90046007-C4BE-8BCF-95DC-3ABA8C759F12}"/>
          </ac:picMkLst>
        </pc:picChg>
        <pc:cxnChg chg="add del mod">
          <ac:chgData name="Qiu, Yuean" userId="a1084235-a24c-47cd-8464-9d14ceb9a26c" providerId="ADAL" clId="{A87B9287-DC74-4A60-86A5-3CB121E4D740}" dt="2023-04-26T14:22:57.921" v="2320" actId="1076"/>
          <ac:cxnSpMkLst>
            <pc:docMk/>
            <pc:sldMk cId="3901849559" sldId="267"/>
            <ac:cxnSpMk id="7" creationId="{5157DADB-0865-4096-57A4-B43A5D1A61D9}"/>
          </ac:cxnSpMkLst>
        </pc:cxnChg>
      </pc:sldChg>
      <pc:sldChg chg="new del">
        <pc:chgData name="Qiu, Yuean" userId="a1084235-a24c-47cd-8464-9d14ceb9a26c" providerId="ADAL" clId="{A87B9287-DC74-4A60-86A5-3CB121E4D740}" dt="2023-04-26T14:36:38.870" v="2627" actId="47"/>
        <pc:sldMkLst>
          <pc:docMk/>
          <pc:sldMk cId="26702260" sldId="268"/>
        </pc:sldMkLst>
      </pc:sldChg>
      <pc:sldChg chg="addSp delSp modSp add del mod delAnim">
        <pc:chgData name="Qiu, Yuean" userId="a1084235-a24c-47cd-8464-9d14ceb9a26c" providerId="ADAL" clId="{A87B9287-DC74-4A60-86A5-3CB121E4D740}" dt="2023-04-26T14:39:12.797" v="2651" actId="47"/>
        <pc:sldMkLst>
          <pc:docMk/>
          <pc:sldMk cId="2032948821" sldId="269"/>
        </pc:sldMkLst>
        <pc:spChg chg="add">
          <ac:chgData name="Qiu, Yuean" userId="a1084235-a24c-47cd-8464-9d14ceb9a26c" providerId="ADAL" clId="{A87B9287-DC74-4A60-86A5-3CB121E4D740}" dt="2023-04-26T14:38:10.219" v="2637" actId="11529"/>
          <ac:spMkLst>
            <pc:docMk/>
            <pc:sldMk cId="2032948821" sldId="269"/>
            <ac:spMk id="5" creationId="{A18B3E4E-1FEA-3785-FD9B-052CE478F8A2}"/>
          </ac:spMkLst>
        </pc:spChg>
        <pc:spChg chg="add mod">
          <ac:chgData name="Qiu, Yuean" userId="a1084235-a24c-47cd-8464-9d14ceb9a26c" providerId="ADAL" clId="{A87B9287-DC74-4A60-86A5-3CB121E4D740}" dt="2023-04-26T14:38:59.470" v="2650" actId="1076"/>
          <ac:spMkLst>
            <pc:docMk/>
            <pc:sldMk cId="2032948821" sldId="269"/>
            <ac:spMk id="14" creationId="{084E06AB-F757-6122-92DD-6662BD34BFFB}"/>
          </ac:spMkLst>
        </pc:spChg>
        <pc:picChg chg="add mod">
          <ac:chgData name="Qiu, Yuean" userId="a1084235-a24c-47cd-8464-9d14ceb9a26c" providerId="ADAL" clId="{A87B9287-DC74-4A60-86A5-3CB121E4D740}" dt="2023-04-26T14:36:46.708" v="2633" actId="1076"/>
          <ac:picMkLst>
            <pc:docMk/>
            <pc:sldMk cId="2032948821" sldId="269"/>
            <ac:picMk id="3" creationId="{136563E7-54E1-6D79-F35A-FDAD2D67DEA3}"/>
          </ac:picMkLst>
        </pc:picChg>
        <pc:picChg chg="add del mod ord">
          <ac:chgData name="Qiu, Yuean" userId="a1084235-a24c-47cd-8464-9d14ceb9a26c" providerId="ADAL" clId="{A87B9287-DC74-4A60-86A5-3CB121E4D740}" dt="2023-04-26T14:38:46.219" v="2645" actId="478"/>
          <ac:picMkLst>
            <pc:docMk/>
            <pc:sldMk cId="2032948821" sldId="269"/>
            <ac:picMk id="4" creationId="{BE39D947-49F5-BBA9-A6A7-8F0627EF02CC}"/>
          </ac:picMkLst>
        </pc:picChg>
        <pc:picChg chg="add mod">
          <ac:chgData name="Qiu, Yuean" userId="a1084235-a24c-47cd-8464-9d14ceb9a26c" providerId="ADAL" clId="{A87B9287-DC74-4A60-86A5-3CB121E4D740}" dt="2023-04-26T14:38:50.094" v="2647" actId="1076"/>
          <ac:picMkLst>
            <pc:docMk/>
            <pc:sldMk cId="2032948821" sldId="269"/>
            <ac:picMk id="6" creationId="{1608F64A-601B-08FF-FC19-FD8884731C46}"/>
          </ac:picMkLst>
        </pc:picChg>
        <pc:picChg chg="del">
          <ac:chgData name="Qiu, Yuean" userId="a1084235-a24c-47cd-8464-9d14ceb9a26c" providerId="ADAL" clId="{A87B9287-DC74-4A60-86A5-3CB121E4D740}" dt="2023-04-26T14:36:42.390" v="2630" actId="478"/>
          <ac:picMkLst>
            <pc:docMk/>
            <pc:sldMk cId="2032948821" sldId="269"/>
            <ac:picMk id="7" creationId="{B16DFF18-BE8E-D801-7454-4D0BAFDB0EAF}"/>
          </ac:picMkLst>
        </pc:picChg>
        <pc:picChg chg="add mod">
          <ac:chgData name="Qiu, Yuean" userId="a1084235-a24c-47cd-8464-9d14ceb9a26c" providerId="ADAL" clId="{A87B9287-DC74-4A60-86A5-3CB121E4D740}" dt="2023-04-26T14:38:50.094" v="2647" actId="1076"/>
          <ac:picMkLst>
            <pc:docMk/>
            <pc:sldMk cId="2032948821" sldId="269"/>
            <ac:picMk id="8" creationId="{87561654-8014-2A2A-4986-A994D4BCB698}"/>
          </ac:picMkLst>
        </pc:picChg>
        <pc:picChg chg="del">
          <ac:chgData name="Qiu, Yuean" userId="a1084235-a24c-47cd-8464-9d14ceb9a26c" providerId="ADAL" clId="{A87B9287-DC74-4A60-86A5-3CB121E4D740}" dt="2023-04-26T14:36:41.792" v="2629" actId="478"/>
          <ac:picMkLst>
            <pc:docMk/>
            <pc:sldMk cId="2032948821" sldId="269"/>
            <ac:picMk id="9" creationId="{4098C41D-45DF-0047-57B9-56666A92813A}"/>
          </ac:picMkLst>
        </pc:picChg>
        <pc:picChg chg="del">
          <ac:chgData name="Qiu, Yuean" userId="a1084235-a24c-47cd-8464-9d14ceb9a26c" providerId="ADAL" clId="{A87B9287-DC74-4A60-86A5-3CB121E4D740}" dt="2023-04-26T14:36:40.851" v="2628" actId="478"/>
          <ac:picMkLst>
            <pc:docMk/>
            <pc:sldMk cId="2032948821" sldId="269"/>
            <ac:picMk id="12" creationId="{4DBE9703-338F-9532-7487-05E0D31C5ADA}"/>
          </ac:picMkLst>
        </pc:picChg>
      </pc:sldChg>
    </pc:docChg>
  </pc:docChgLst>
  <pc:docChgLst>
    <pc:chgData name="Qiu, Yuean" userId="a1084235-a24c-47cd-8464-9d14ceb9a26c" providerId="ADAL" clId="{6DA898D3-F3EB-4C89-AA40-DD2B0AAF195B}"/>
    <pc:docChg chg="undo custSel addSld delSld modSld sldOrd">
      <pc:chgData name="Qiu, Yuean" userId="a1084235-a24c-47cd-8464-9d14ceb9a26c" providerId="ADAL" clId="{6DA898D3-F3EB-4C89-AA40-DD2B0AAF195B}" dt="2023-04-25T22:01:30.387" v="873" actId="20577"/>
      <pc:docMkLst>
        <pc:docMk/>
      </pc:docMkLst>
      <pc:sldChg chg="modSp del mod">
        <pc:chgData name="Qiu, Yuean" userId="a1084235-a24c-47cd-8464-9d14ceb9a26c" providerId="ADAL" clId="{6DA898D3-F3EB-4C89-AA40-DD2B0AAF195B}" dt="2023-04-25T20:59:29.505" v="360" actId="2696"/>
        <pc:sldMkLst>
          <pc:docMk/>
          <pc:sldMk cId="494561761" sldId="258"/>
        </pc:sldMkLst>
        <pc:picChg chg="mod">
          <ac:chgData name="Qiu, Yuean" userId="a1084235-a24c-47cd-8464-9d14ceb9a26c" providerId="ADAL" clId="{6DA898D3-F3EB-4C89-AA40-DD2B0AAF195B}" dt="2023-04-25T20:48:31.926" v="32" actId="1076"/>
          <ac:picMkLst>
            <pc:docMk/>
            <pc:sldMk cId="494561761" sldId="258"/>
            <ac:picMk id="13" creationId="{26449944-6046-3D15-CC82-C14E6DFFF1A6}"/>
          </ac:picMkLst>
        </pc:picChg>
      </pc:sldChg>
      <pc:sldChg chg="addSp delSp modSp mod">
        <pc:chgData name="Qiu, Yuean" userId="a1084235-a24c-47cd-8464-9d14ceb9a26c" providerId="ADAL" clId="{6DA898D3-F3EB-4C89-AA40-DD2B0AAF195B}" dt="2023-04-25T20:59:20.797" v="359" actId="14100"/>
        <pc:sldMkLst>
          <pc:docMk/>
          <pc:sldMk cId="3223876289" sldId="259"/>
        </pc:sldMkLst>
        <pc:spChg chg="mod">
          <ac:chgData name="Qiu, Yuean" userId="a1084235-a24c-47cd-8464-9d14ceb9a26c" providerId="ADAL" clId="{6DA898D3-F3EB-4C89-AA40-DD2B0AAF195B}" dt="2023-04-25T20:54:40.492" v="171" actId="1076"/>
          <ac:spMkLst>
            <pc:docMk/>
            <pc:sldMk cId="3223876289" sldId="259"/>
            <ac:spMk id="2" creationId="{E918A9AB-2A62-9BC7-F1D2-819897341833}"/>
          </ac:spMkLst>
        </pc:spChg>
        <pc:spChg chg="del">
          <ac:chgData name="Qiu, Yuean" userId="a1084235-a24c-47cd-8464-9d14ceb9a26c" providerId="ADAL" clId="{6DA898D3-F3EB-4C89-AA40-DD2B0AAF195B}" dt="2023-04-25T20:50:41.348" v="38" actId="478"/>
          <ac:spMkLst>
            <pc:docMk/>
            <pc:sldMk cId="3223876289" sldId="259"/>
            <ac:spMk id="3" creationId="{38F6764A-0EBB-3159-D766-F069B28E8CFE}"/>
          </ac:spMkLst>
        </pc:spChg>
        <pc:spChg chg="add mod">
          <ac:chgData name="Qiu, Yuean" userId="a1084235-a24c-47cd-8464-9d14ceb9a26c" providerId="ADAL" clId="{6DA898D3-F3EB-4C89-AA40-DD2B0AAF195B}" dt="2023-04-25T20:58:01.588" v="346" actId="20577"/>
          <ac:spMkLst>
            <pc:docMk/>
            <pc:sldMk cId="3223876289" sldId="259"/>
            <ac:spMk id="13" creationId="{49A89878-0D40-9308-3401-A43743BE4591}"/>
          </ac:spMkLst>
        </pc:spChg>
        <pc:spChg chg="add mod">
          <ac:chgData name="Qiu, Yuean" userId="a1084235-a24c-47cd-8464-9d14ceb9a26c" providerId="ADAL" clId="{6DA898D3-F3EB-4C89-AA40-DD2B0AAF195B}" dt="2023-04-25T20:58:19.381" v="350" actId="115"/>
          <ac:spMkLst>
            <pc:docMk/>
            <pc:sldMk cId="3223876289" sldId="259"/>
            <ac:spMk id="15" creationId="{5B0179F2-AE3F-911F-035C-5065932E7B96}"/>
          </ac:spMkLst>
        </pc:spChg>
        <pc:spChg chg="add mod">
          <ac:chgData name="Qiu, Yuean" userId="a1084235-a24c-47cd-8464-9d14ceb9a26c" providerId="ADAL" clId="{6DA898D3-F3EB-4C89-AA40-DD2B0AAF195B}" dt="2023-04-25T20:59:20.797" v="359" actId="14100"/>
          <ac:spMkLst>
            <pc:docMk/>
            <pc:sldMk cId="3223876289" sldId="259"/>
            <ac:spMk id="16" creationId="{F73E6C62-571F-1461-157F-3A55D4E230CB}"/>
          </ac:spMkLst>
        </pc:spChg>
        <pc:grpChg chg="add del mod">
          <ac:chgData name="Qiu, Yuean" userId="a1084235-a24c-47cd-8464-9d14ceb9a26c" providerId="ADAL" clId="{6DA898D3-F3EB-4C89-AA40-DD2B0AAF195B}" dt="2023-04-25T20:58:15.060" v="349" actId="1076"/>
          <ac:grpSpMkLst>
            <pc:docMk/>
            <pc:sldMk cId="3223876289" sldId="259"/>
            <ac:grpSpMk id="12" creationId="{35E3EAE7-657B-BB8A-74B2-9C8C10737900}"/>
          </ac:grpSpMkLst>
        </pc:grpChg>
        <pc:picChg chg="mod topLvl">
          <ac:chgData name="Qiu, Yuean" userId="a1084235-a24c-47cd-8464-9d14ceb9a26c" providerId="ADAL" clId="{6DA898D3-F3EB-4C89-AA40-DD2B0AAF195B}" dt="2023-04-25T20:53:00.981" v="52" actId="165"/>
          <ac:picMkLst>
            <pc:docMk/>
            <pc:sldMk cId="3223876289" sldId="259"/>
            <ac:picMk id="5" creationId="{B7E86965-C655-182D-D6B2-B8AB548D8D2C}"/>
          </ac:picMkLst>
        </pc:picChg>
        <pc:picChg chg="mod topLvl">
          <ac:chgData name="Qiu, Yuean" userId="a1084235-a24c-47cd-8464-9d14ceb9a26c" providerId="ADAL" clId="{6DA898D3-F3EB-4C89-AA40-DD2B0AAF195B}" dt="2023-04-25T20:53:00.981" v="52" actId="165"/>
          <ac:picMkLst>
            <pc:docMk/>
            <pc:sldMk cId="3223876289" sldId="259"/>
            <ac:picMk id="7" creationId="{1ABB38D5-EA46-F78B-9EB7-4FF7A9AF0FDE}"/>
          </ac:picMkLst>
        </pc:picChg>
        <pc:picChg chg="mod topLvl">
          <ac:chgData name="Qiu, Yuean" userId="a1084235-a24c-47cd-8464-9d14ceb9a26c" providerId="ADAL" clId="{6DA898D3-F3EB-4C89-AA40-DD2B0AAF195B}" dt="2023-04-25T20:53:00.981" v="52" actId="165"/>
          <ac:picMkLst>
            <pc:docMk/>
            <pc:sldMk cId="3223876289" sldId="259"/>
            <ac:picMk id="9" creationId="{C7AA6507-489F-DB9A-3345-1CA1101AF9B4}"/>
          </ac:picMkLst>
        </pc:picChg>
        <pc:picChg chg="add mod modCrop">
          <ac:chgData name="Qiu, Yuean" userId="a1084235-a24c-47cd-8464-9d14ceb9a26c" providerId="ADAL" clId="{6DA898D3-F3EB-4C89-AA40-DD2B0AAF195B}" dt="2023-04-25T20:58:49.734" v="355" actId="208"/>
          <ac:picMkLst>
            <pc:docMk/>
            <pc:sldMk cId="3223876289" sldId="259"/>
            <ac:picMk id="11" creationId="{EF7FE350-3D20-A2A3-4462-71A1D6CCDA46}"/>
          </ac:picMkLst>
        </pc:picChg>
      </pc:sldChg>
      <pc:sldChg chg="modSp mod">
        <pc:chgData name="Qiu, Yuean" userId="a1084235-a24c-47cd-8464-9d14ceb9a26c" providerId="ADAL" clId="{6DA898D3-F3EB-4C89-AA40-DD2B0AAF195B}" dt="2023-04-25T21:00:13.735" v="366" actId="27636"/>
        <pc:sldMkLst>
          <pc:docMk/>
          <pc:sldMk cId="3040896564" sldId="260"/>
        </pc:sldMkLst>
        <pc:spChg chg="mod">
          <ac:chgData name="Qiu, Yuean" userId="a1084235-a24c-47cd-8464-9d14ceb9a26c" providerId="ADAL" clId="{6DA898D3-F3EB-4C89-AA40-DD2B0AAF195B}" dt="2023-04-25T21:00:13.735" v="366" actId="27636"/>
          <ac:spMkLst>
            <pc:docMk/>
            <pc:sldMk cId="3040896564" sldId="260"/>
            <ac:spMk id="3" creationId="{C3DB6261-D1F3-3C34-B778-DE45747392F0}"/>
          </ac:spMkLst>
        </pc:spChg>
      </pc:sldChg>
      <pc:sldChg chg="addSp delSp modSp new mod ord">
        <pc:chgData name="Qiu, Yuean" userId="a1084235-a24c-47cd-8464-9d14ceb9a26c" providerId="ADAL" clId="{6DA898D3-F3EB-4C89-AA40-DD2B0AAF195B}" dt="2023-04-25T21:57:19.361" v="721" actId="20577"/>
        <pc:sldMkLst>
          <pc:docMk/>
          <pc:sldMk cId="2252905123" sldId="261"/>
        </pc:sldMkLst>
        <pc:spChg chg="mod">
          <ac:chgData name="Qiu, Yuean" userId="a1084235-a24c-47cd-8464-9d14ceb9a26c" providerId="ADAL" clId="{6DA898D3-F3EB-4C89-AA40-DD2B0AAF195B}" dt="2023-04-25T21:57:19.361" v="721" actId="20577"/>
          <ac:spMkLst>
            <pc:docMk/>
            <pc:sldMk cId="2252905123" sldId="261"/>
            <ac:spMk id="2" creationId="{D239F92E-2B4C-2F34-33A8-F85186D9F3FA}"/>
          </ac:spMkLst>
        </pc:spChg>
        <pc:spChg chg="del">
          <ac:chgData name="Qiu, Yuean" userId="a1084235-a24c-47cd-8464-9d14ceb9a26c" providerId="ADAL" clId="{6DA898D3-F3EB-4C89-AA40-DD2B0AAF195B}" dt="2023-04-25T21:42:55.779" v="629" actId="478"/>
          <ac:spMkLst>
            <pc:docMk/>
            <pc:sldMk cId="2252905123" sldId="261"/>
            <ac:spMk id="3" creationId="{EA1E1C8C-8065-92E6-7D5D-7E3E6EAC19E4}"/>
          </ac:spMkLst>
        </pc:spChg>
        <pc:picChg chg="add mod">
          <ac:chgData name="Qiu, Yuean" userId="a1084235-a24c-47cd-8464-9d14ceb9a26c" providerId="ADAL" clId="{6DA898D3-F3EB-4C89-AA40-DD2B0AAF195B}" dt="2023-04-25T21:57:12.113" v="719" actId="1076"/>
          <ac:picMkLst>
            <pc:docMk/>
            <pc:sldMk cId="2252905123" sldId="261"/>
            <ac:picMk id="5122" creationId="{035A5898-5D32-780C-EEE2-C24CFBF4F360}"/>
          </ac:picMkLst>
        </pc:picChg>
        <pc:picChg chg="add mod">
          <ac:chgData name="Qiu, Yuean" userId="a1084235-a24c-47cd-8464-9d14ceb9a26c" providerId="ADAL" clId="{6DA898D3-F3EB-4C89-AA40-DD2B0AAF195B}" dt="2023-04-25T21:57:13.681" v="720" actId="1076"/>
          <ac:picMkLst>
            <pc:docMk/>
            <pc:sldMk cId="2252905123" sldId="261"/>
            <ac:picMk id="5124" creationId="{0540D6C2-300E-1895-1EC2-9ED2F4373E62}"/>
          </ac:picMkLst>
        </pc:picChg>
      </pc:sldChg>
      <pc:sldChg chg="addSp delSp modSp new mod modClrScheme modAnim chgLayout">
        <pc:chgData name="Qiu, Yuean" userId="a1084235-a24c-47cd-8464-9d14ceb9a26c" providerId="ADAL" clId="{6DA898D3-F3EB-4C89-AA40-DD2B0AAF195B}" dt="2023-04-25T21:34:41.416" v="550"/>
        <pc:sldMkLst>
          <pc:docMk/>
          <pc:sldMk cId="808125220" sldId="262"/>
        </pc:sldMkLst>
        <pc:spChg chg="del">
          <ac:chgData name="Qiu, Yuean" userId="a1084235-a24c-47cd-8464-9d14ceb9a26c" providerId="ADAL" clId="{6DA898D3-F3EB-4C89-AA40-DD2B0AAF195B}" dt="2023-04-25T21:05:08.590" v="404" actId="700"/>
          <ac:spMkLst>
            <pc:docMk/>
            <pc:sldMk cId="808125220" sldId="262"/>
            <ac:spMk id="2" creationId="{D223A4D5-4C0A-4581-8362-E97F8E998632}"/>
          </ac:spMkLst>
        </pc:spChg>
        <pc:spChg chg="del">
          <ac:chgData name="Qiu, Yuean" userId="a1084235-a24c-47cd-8464-9d14ceb9a26c" providerId="ADAL" clId="{6DA898D3-F3EB-4C89-AA40-DD2B0AAF195B}" dt="2023-04-25T21:05:08.590" v="404" actId="700"/>
          <ac:spMkLst>
            <pc:docMk/>
            <pc:sldMk cId="808125220" sldId="262"/>
            <ac:spMk id="3" creationId="{2203B4C0-E332-EA10-1E58-36F4B8E5B182}"/>
          </ac:spMkLst>
        </pc:spChg>
        <pc:spChg chg="add mod topLvl">
          <ac:chgData name="Qiu, Yuean" userId="a1084235-a24c-47cd-8464-9d14ceb9a26c" providerId="ADAL" clId="{6DA898D3-F3EB-4C89-AA40-DD2B0AAF195B}" dt="2023-04-25T21:34:41.154" v="549" actId="1076"/>
          <ac:spMkLst>
            <pc:docMk/>
            <pc:sldMk cId="808125220" sldId="262"/>
            <ac:spMk id="4" creationId="{FED9D559-3B02-5B1B-9A63-3B0B47B20807}"/>
          </ac:spMkLst>
        </pc:spChg>
        <pc:spChg chg="add del mod">
          <ac:chgData name="Qiu, Yuean" userId="a1084235-a24c-47cd-8464-9d14ceb9a26c" providerId="ADAL" clId="{6DA898D3-F3EB-4C89-AA40-DD2B0AAF195B}" dt="2023-04-25T21:10:14.515" v="448" actId="478"/>
          <ac:spMkLst>
            <pc:docMk/>
            <pc:sldMk cId="808125220" sldId="262"/>
            <ac:spMk id="5" creationId="{F59002E8-6EFE-7CA1-A70E-084649393ACA}"/>
          </ac:spMkLst>
        </pc:spChg>
        <pc:spChg chg="add del">
          <ac:chgData name="Qiu, Yuean" userId="a1084235-a24c-47cd-8464-9d14ceb9a26c" providerId="ADAL" clId="{6DA898D3-F3EB-4C89-AA40-DD2B0AAF195B}" dt="2023-04-25T21:08:15.797" v="422"/>
          <ac:spMkLst>
            <pc:docMk/>
            <pc:sldMk cId="808125220" sldId="262"/>
            <ac:spMk id="6" creationId="{D188E946-7EAD-D6D1-7220-B1E32A928AF5}"/>
          </ac:spMkLst>
        </pc:spChg>
        <pc:spChg chg="add del mod">
          <ac:chgData name="Qiu, Yuean" userId="a1084235-a24c-47cd-8464-9d14ceb9a26c" providerId="ADAL" clId="{6DA898D3-F3EB-4C89-AA40-DD2B0AAF195B}" dt="2023-04-25T21:12:18.502" v="456" actId="478"/>
          <ac:spMkLst>
            <pc:docMk/>
            <pc:sldMk cId="808125220" sldId="262"/>
            <ac:spMk id="20" creationId="{16BB9211-D0DF-10A2-CF3A-1012CECD9E7A}"/>
          </ac:spMkLst>
        </pc:spChg>
        <pc:spChg chg="add mod">
          <ac:chgData name="Qiu, Yuean" userId="a1084235-a24c-47cd-8464-9d14ceb9a26c" providerId="ADAL" clId="{6DA898D3-F3EB-4C89-AA40-DD2B0AAF195B}" dt="2023-04-25T21:12:40.294" v="460" actId="242"/>
          <ac:spMkLst>
            <pc:docMk/>
            <pc:sldMk cId="808125220" sldId="262"/>
            <ac:spMk id="21" creationId="{72BD0E87-1F71-782C-42C2-91076C31EAD3}"/>
          </ac:spMkLst>
        </pc:spChg>
        <pc:spChg chg="add del mod ord">
          <ac:chgData name="Qiu, Yuean" userId="a1084235-a24c-47cd-8464-9d14ceb9a26c" providerId="ADAL" clId="{6DA898D3-F3EB-4C89-AA40-DD2B0AAF195B}" dt="2023-04-25T21:12:37.125" v="459" actId="700"/>
          <ac:spMkLst>
            <pc:docMk/>
            <pc:sldMk cId="808125220" sldId="262"/>
            <ac:spMk id="22" creationId="{18918347-6A26-24BF-B46E-AB8C1FBC84DC}"/>
          </ac:spMkLst>
        </pc:spChg>
        <pc:spChg chg="add del mod ord">
          <ac:chgData name="Qiu, Yuean" userId="a1084235-a24c-47cd-8464-9d14ceb9a26c" providerId="ADAL" clId="{6DA898D3-F3EB-4C89-AA40-DD2B0AAF195B}" dt="2023-04-25T21:12:37.125" v="459" actId="700"/>
          <ac:spMkLst>
            <pc:docMk/>
            <pc:sldMk cId="808125220" sldId="262"/>
            <ac:spMk id="23" creationId="{3EB86F72-90F3-5DD2-365B-9514C29FCABE}"/>
          </ac:spMkLst>
        </pc:spChg>
        <pc:spChg chg="add del mod">
          <ac:chgData name="Qiu, Yuean" userId="a1084235-a24c-47cd-8464-9d14ceb9a26c" providerId="ADAL" clId="{6DA898D3-F3EB-4C89-AA40-DD2B0AAF195B}" dt="2023-04-25T21:34:41.416" v="550"/>
          <ac:spMkLst>
            <pc:docMk/>
            <pc:sldMk cId="808125220" sldId="262"/>
            <ac:spMk id="41" creationId="{D3B83CA5-0D7A-222E-1115-F1646D9EB832}"/>
          </ac:spMkLst>
        </pc:spChg>
        <pc:grpChg chg="add del mod">
          <ac:chgData name="Qiu, Yuean" userId="a1084235-a24c-47cd-8464-9d14ceb9a26c" providerId="ADAL" clId="{6DA898D3-F3EB-4C89-AA40-DD2B0AAF195B}" dt="2023-04-25T21:15:31.970" v="489" actId="165"/>
          <ac:grpSpMkLst>
            <pc:docMk/>
            <pc:sldMk cId="808125220" sldId="262"/>
            <ac:grpSpMk id="39" creationId="{BC8D78C0-3E93-115C-3D19-D80107A097A1}"/>
          </ac:grpSpMkLst>
        </pc:grpChg>
        <pc:grpChg chg="add mod">
          <ac:chgData name="Qiu, Yuean" userId="a1084235-a24c-47cd-8464-9d14ceb9a26c" providerId="ADAL" clId="{6DA898D3-F3EB-4C89-AA40-DD2B0AAF195B}" dt="2023-04-25T21:16:47.764" v="504" actId="164"/>
          <ac:grpSpMkLst>
            <pc:docMk/>
            <pc:sldMk cId="808125220" sldId="262"/>
            <ac:grpSpMk id="40" creationId="{C836E36D-F112-50F9-D688-F28949B83CA7}"/>
          </ac:grpSpMkLst>
        </pc:grpChg>
        <pc:picChg chg="add mod ord topLvl modCrop">
          <ac:chgData name="Qiu, Yuean" userId="a1084235-a24c-47cd-8464-9d14ceb9a26c" providerId="ADAL" clId="{6DA898D3-F3EB-4C89-AA40-DD2B0AAF195B}" dt="2023-04-25T21:34:41.154" v="549" actId="1076"/>
          <ac:picMkLst>
            <pc:docMk/>
            <pc:sldMk cId="808125220" sldId="262"/>
            <ac:picMk id="8" creationId="{E22349CB-9CEC-1087-0692-1FB2EAFB63B0}"/>
          </ac:picMkLst>
        </pc:picChg>
        <pc:picChg chg="add del mod">
          <ac:chgData name="Qiu, Yuean" userId="a1084235-a24c-47cd-8464-9d14ceb9a26c" providerId="ADAL" clId="{6DA898D3-F3EB-4C89-AA40-DD2B0AAF195B}" dt="2023-04-25T21:08:12.164" v="420" actId="478"/>
          <ac:picMkLst>
            <pc:docMk/>
            <pc:sldMk cId="808125220" sldId="262"/>
            <ac:picMk id="2050" creationId="{82F50D08-DB28-FA82-C3BD-B809594B7DB8}"/>
          </ac:picMkLst>
        </pc:picChg>
        <pc:cxnChg chg="add mod topLvl">
          <ac:chgData name="Qiu, Yuean" userId="a1084235-a24c-47cd-8464-9d14ceb9a26c" providerId="ADAL" clId="{6DA898D3-F3EB-4C89-AA40-DD2B0AAF195B}" dt="2023-04-25T21:34:41.154" v="549" actId="1076"/>
          <ac:cxnSpMkLst>
            <pc:docMk/>
            <pc:sldMk cId="808125220" sldId="262"/>
            <ac:cxnSpMk id="10" creationId="{21BEA705-BAE7-9652-8E4D-CA76739D568D}"/>
          </ac:cxnSpMkLst>
        </pc:cxnChg>
        <pc:cxnChg chg="add mod topLvl">
          <ac:chgData name="Qiu, Yuean" userId="a1084235-a24c-47cd-8464-9d14ceb9a26c" providerId="ADAL" clId="{6DA898D3-F3EB-4C89-AA40-DD2B0AAF195B}" dt="2023-04-25T21:34:41.154" v="549" actId="1076"/>
          <ac:cxnSpMkLst>
            <pc:docMk/>
            <pc:sldMk cId="808125220" sldId="262"/>
            <ac:cxnSpMk id="15" creationId="{3A370525-DCF5-682E-A75E-9F93E8A8E036}"/>
          </ac:cxnSpMkLst>
        </pc:cxnChg>
        <pc:cxnChg chg="add mod topLvl">
          <ac:chgData name="Qiu, Yuean" userId="a1084235-a24c-47cd-8464-9d14ceb9a26c" providerId="ADAL" clId="{6DA898D3-F3EB-4C89-AA40-DD2B0AAF195B}" dt="2023-04-25T21:34:41.154" v="549" actId="1076"/>
          <ac:cxnSpMkLst>
            <pc:docMk/>
            <pc:sldMk cId="808125220" sldId="262"/>
            <ac:cxnSpMk id="25" creationId="{AE999DA6-2553-D2EC-8593-7637599C62BB}"/>
          </ac:cxnSpMkLst>
        </pc:cxnChg>
      </pc:sldChg>
      <pc:sldChg chg="addSp delSp modSp new mod modClrScheme chgLayout">
        <pc:chgData name="Qiu, Yuean" userId="a1084235-a24c-47cd-8464-9d14ceb9a26c" providerId="ADAL" clId="{6DA898D3-F3EB-4C89-AA40-DD2B0AAF195B}" dt="2023-04-25T21:35:15.074" v="599" actId="20577"/>
        <pc:sldMkLst>
          <pc:docMk/>
          <pc:sldMk cId="266832837" sldId="263"/>
        </pc:sldMkLst>
        <pc:spChg chg="add del mod">
          <ac:chgData name="Qiu, Yuean" userId="a1084235-a24c-47cd-8464-9d14ceb9a26c" providerId="ADAL" clId="{6DA898D3-F3EB-4C89-AA40-DD2B0AAF195B}" dt="2023-04-25T21:34:56.612" v="552" actId="478"/>
          <ac:spMkLst>
            <pc:docMk/>
            <pc:sldMk cId="266832837" sldId="263"/>
            <ac:spMk id="2" creationId="{F1254AE2-8DF4-9402-F6E5-CD22EEA3AA7A}"/>
          </ac:spMkLst>
        </pc:spChg>
        <pc:spChg chg="add mod">
          <ac:chgData name="Qiu, Yuean" userId="a1084235-a24c-47cd-8464-9d14ceb9a26c" providerId="ADAL" clId="{6DA898D3-F3EB-4C89-AA40-DD2B0AAF195B}" dt="2023-04-25T21:12:03.383" v="454"/>
          <ac:spMkLst>
            <pc:docMk/>
            <pc:sldMk cId="266832837" sldId="263"/>
            <ac:spMk id="3" creationId="{98DB0FFC-C408-7A25-6AF7-F830D0726C60}"/>
          </ac:spMkLst>
        </pc:spChg>
        <pc:spChg chg="add mod">
          <ac:chgData name="Qiu, Yuean" userId="a1084235-a24c-47cd-8464-9d14ceb9a26c" providerId="ADAL" clId="{6DA898D3-F3EB-4C89-AA40-DD2B0AAF195B}" dt="2023-04-25T21:35:15.074" v="599" actId="20577"/>
          <ac:spMkLst>
            <pc:docMk/>
            <pc:sldMk cId="266832837" sldId="263"/>
            <ac:spMk id="4" creationId="{AC1E70E0-C97E-FF84-E1E4-CFE262887E7A}"/>
          </ac:spMkLst>
        </pc:spChg>
        <pc:picChg chg="add mod">
          <ac:chgData name="Qiu, Yuean" userId="a1084235-a24c-47cd-8464-9d14ceb9a26c" providerId="ADAL" clId="{6DA898D3-F3EB-4C89-AA40-DD2B0AAF195B}" dt="2023-04-25T21:21:33.563" v="508" actId="1076"/>
          <ac:picMkLst>
            <pc:docMk/>
            <pc:sldMk cId="266832837" sldId="263"/>
            <ac:picMk id="4098" creationId="{1D2713FE-0849-30F9-5DBC-1E16E8BAC160}"/>
          </ac:picMkLst>
        </pc:picChg>
      </pc:sldChg>
      <pc:sldChg chg="addSp delSp modSp new mod">
        <pc:chgData name="Qiu, Yuean" userId="a1084235-a24c-47cd-8464-9d14ceb9a26c" providerId="ADAL" clId="{6DA898D3-F3EB-4C89-AA40-DD2B0AAF195B}" dt="2023-04-25T21:50:19.994" v="684" actId="1076"/>
        <pc:sldMkLst>
          <pc:docMk/>
          <pc:sldMk cId="1549932288" sldId="264"/>
        </pc:sldMkLst>
        <pc:spChg chg="mod">
          <ac:chgData name="Qiu, Yuean" userId="a1084235-a24c-47cd-8464-9d14ceb9a26c" providerId="ADAL" clId="{6DA898D3-F3EB-4C89-AA40-DD2B0AAF195B}" dt="2023-04-25T21:46:43.003" v="668" actId="404"/>
          <ac:spMkLst>
            <pc:docMk/>
            <pc:sldMk cId="1549932288" sldId="264"/>
            <ac:spMk id="2" creationId="{8D56D0A1-CB15-7341-92CD-7FBF0986CB4C}"/>
          </ac:spMkLst>
        </pc:spChg>
        <pc:spChg chg="del">
          <ac:chgData name="Qiu, Yuean" userId="a1084235-a24c-47cd-8464-9d14ceb9a26c" providerId="ADAL" clId="{6DA898D3-F3EB-4C89-AA40-DD2B0AAF195B}" dt="2023-04-25T21:50:16.577" v="682" actId="478"/>
          <ac:spMkLst>
            <pc:docMk/>
            <pc:sldMk cId="1549932288" sldId="264"/>
            <ac:spMk id="3" creationId="{84AC7287-ACB9-1C1C-986A-7DF035C69083}"/>
          </ac:spMkLst>
        </pc:spChg>
        <pc:picChg chg="add del mod">
          <ac:chgData name="Qiu, Yuean" userId="a1084235-a24c-47cd-8464-9d14ceb9a26c" providerId="ADAL" clId="{6DA898D3-F3EB-4C89-AA40-DD2B0AAF195B}" dt="2023-04-25T21:49:30.210" v="675" actId="21"/>
          <ac:picMkLst>
            <pc:docMk/>
            <pc:sldMk cId="1549932288" sldId="264"/>
            <ac:picMk id="4" creationId="{086128D2-39EA-D554-090A-29C065C9BD78}"/>
          </ac:picMkLst>
        </pc:picChg>
        <pc:picChg chg="add del mod">
          <ac:chgData name="Qiu, Yuean" userId="a1084235-a24c-47cd-8464-9d14ceb9a26c" providerId="ADAL" clId="{6DA898D3-F3EB-4C89-AA40-DD2B0AAF195B}" dt="2023-04-25T21:50:17.562" v="683" actId="1076"/>
          <ac:picMkLst>
            <pc:docMk/>
            <pc:sldMk cId="1549932288" sldId="264"/>
            <ac:picMk id="6146" creationId="{7E3D256A-85B9-8EA0-1C7F-60D097DCF52A}"/>
          </ac:picMkLst>
        </pc:picChg>
        <pc:picChg chg="add mod">
          <ac:chgData name="Qiu, Yuean" userId="a1084235-a24c-47cd-8464-9d14ceb9a26c" providerId="ADAL" clId="{6DA898D3-F3EB-4C89-AA40-DD2B0AAF195B}" dt="2023-04-25T21:50:19.994" v="684" actId="1076"/>
          <ac:picMkLst>
            <pc:docMk/>
            <pc:sldMk cId="1549932288" sldId="264"/>
            <ac:picMk id="6148" creationId="{94B469F2-D045-3FB4-8BF9-A39C7BFAA0A6}"/>
          </ac:picMkLst>
        </pc:picChg>
      </pc:sldChg>
      <pc:sldChg chg="addSp delSp modSp new mod">
        <pc:chgData name="Qiu, Yuean" userId="a1084235-a24c-47cd-8464-9d14ceb9a26c" providerId="ADAL" clId="{6DA898D3-F3EB-4C89-AA40-DD2B0AAF195B}" dt="2023-04-25T22:01:30.387" v="873" actId="20577"/>
        <pc:sldMkLst>
          <pc:docMk/>
          <pc:sldMk cId="3689961552" sldId="265"/>
        </pc:sldMkLst>
        <pc:spChg chg="mod">
          <ac:chgData name="Qiu, Yuean" userId="a1084235-a24c-47cd-8464-9d14ceb9a26c" providerId="ADAL" clId="{6DA898D3-F3EB-4C89-AA40-DD2B0AAF195B}" dt="2023-04-25T22:01:30.387" v="873" actId="20577"/>
          <ac:spMkLst>
            <pc:docMk/>
            <pc:sldMk cId="3689961552" sldId="265"/>
            <ac:spMk id="3" creationId="{3ACD533A-C3C1-0D12-837F-265EFA373D02}"/>
          </ac:spMkLst>
        </pc:spChg>
        <pc:picChg chg="add del mod">
          <ac:chgData name="Qiu, Yuean" userId="a1084235-a24c-47cd-8464-9d14ceb9a26c" providerId="ADAL" clId="{6DA898D3-F3EB-4C89-AA40-DD2B0AAF195B}" dt="2023-04-25T21:50:14.065" v="680" actId="478"/>
          <ac:picMkLst>
            <pc:docMk/>
            <pc:sldMk cId="3689961552" sldId="265"/>
            <ac:picMk id="4" creationId="{C768205F-401D-C315-14DC-0F2406DFC7A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C23D7-532E-43FF-AC17-53C20D74627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77892-8E80-41BE-9BEB-06102629E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9EA-0D2C-6FD4-E5E2-FD1C70A89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1ACA5-BE81-4DC7-F289-7C392A610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5378F-40A8-EE2A-5B53-B6C07D7F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0F1-FDC5-4532-8431-4CB87B18842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009B3-2554-3EF2-C4E1-EB146E3B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91568-3416-8995-8FBD-F80EE9E47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910C-9738-4E92-88C9-22B94E85A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5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427D7-3FF0-3CF7-74B8-EB895D89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9F2EC-3091-CBB7-7D8F-AD8274946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A4D67-C7CA-27DD-8596-E2F4FF1C3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0F1-FDC5-4532-8431-4CB87B18842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D9C6C-7496-6E3D-9280-D0357CF9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EC55A-858A-B86C-AD30-163B285C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910C-9738-4E92-88C9-22B94E85A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2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E3A16-5C22-71F6-2984-9032F6B98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5DE6B-CB29-AEF0-5DB3-3832801D4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5714F-10A0-BE05-E82B-9C15915B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0F1-FDC5-4532-8431-4CB87B18842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41EB3-5F21-25BF-ED93-5304705C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C8C98-3A17-8CD5-E0DA-F7A45004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910C-9738-4E92-88C9-22B94E85A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8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7C72-0849-733A-B7B6-175752A3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931C5-386F-4A65-F83C-B23CBDAD4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7EA3D-7E8E-3B57-BCE3-A0C14286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0F1-FDC5-4532-8431-4CB87B18842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E2C25-9C4B-D3E6-C24F-67C060CF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C676-9545-9D03-0E71-8809EDCA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910C-9738-4E92-88C9-22B94E85A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0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0D247-E91F-F2BA-D888-9F50D859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805EB-675B-C987-1AB9-EEEA0A44A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A0530-A855-0ACE-BFA4-7F224C11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0F1-FDC5-4532-8431-4CB87B18842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14B05-0844-594F-4D85-F76F9699A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6666C-24F8-1D77-313A-E8F17328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910C-9738-4E92-88C9-22B94E85A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2AE5A-1302-891C-D256-EFB566EB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EAB47-E9EB-40D6-0505-7EAF6BB38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085F4-E878-CEA4-4E0D-CE3EDC264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B25D6-C997-753E-24F4-25DB1349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0F1-FDC5-4532-8431-4CB87B18842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B66F0-020B-9442-D060-AEB05541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A5FB2-640C-23AF-F321-1685FA25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910C-9738-4E92-88C9-22B94E85A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9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D24C0-6091-C0C8-7F95-7BEDC8DF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5C403-E915-2BCF-7CCA-E7E1FAF33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26FD7-8BF2-FEF7-A035-1B3883D2E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E46E8-D733-2103-6D6D-10442D13E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076CD9-DB32-927B-42BE-4048D46E6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61881-9969-E5EF-B8C1-06C57731B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0F1-FDC5-4532-8431-4CB87B18842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B628CE-B712-A7BA-5A3F-385EDD81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C45987-73C1-3138-4E8F-B006FF55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910C-9738-4E92-88C9-22B94E85A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7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C486-DEE4-F4F1-0DA5-2B3E2F3BF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B85875-FE3F-BBAC-D1C9-FEE7D11A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0F1-FDC5-4532-8431-4CB87B18842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530CD-6114-6804-1774-A5975864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BF27D-E340-D232-6C21-8F40DE3C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910C-9738-4E92-88C9-22B94E85A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9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20DCC-4A76-E1EB-945C-17E6F040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0F1-FDC5-4532-8431-4CB87B18842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403B4F-C4C7-85BF-497C-1B03BCC3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6266B-E900-2D04-046F-40056B9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910C-9738-4E92-88C9-22B94E85A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9C02-5EF9-2B3B-259E-BE868079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E08FA-C340-6195-15E7-BBD83E843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749F2-12EE-58C1-2E72-B84D87878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23010-479C-F789-4146-5B762DEDE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0F1-FDC5-4532-8431-4CB87B18842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FC5E0-7AEE-F45F-CE21-28E4C1B5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408F6-B476-6B6E-7AA3-B04ABC5A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910C-9738-4E92-88C9-22B94E85A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2740-6839-F5AD-BBAA-0BFB3847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38FB1-FC32-2B44-351F-EB71C1FF5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045DB-0432-703D-A512-1DB6F1271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85087-6BA9-E524-183C-2D48A0F4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0F1-FDC5-4532-8431-4CB87B18842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50309-4D12-276F-A79D-6382A90C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B01DB-7CE0-FB10-4A45-A6E6AF65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910C-9738-4E92-88C9-22B94E85A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6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C7C6E-FBE6-C878-A476-4928A309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8A990-E578-6943-ADDC-C36C8BF80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1A780-A8B3-9FD0-483F-4B7525426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70F1-FDC5-4532-8431-4CB87B18842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6C44C-FB9C-C8A7-220B-7FA2E0370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DB4EF-FC69-163C-6F4A-0770D6A8B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0910C-9738-4E92-88C9-22B94E85A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8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AD161-356F-7A44-189D-BE9A167BB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502588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Telecoupling Impact of the Russia-Ukraine War since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0D335-4330-D910-0A0F-94F036EB13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Yuean Qiu; 04-26-2023</a:t>
            </a:r>
          </a:p>
        </p:txBody>
      </p:sp>
    </p:spTree>
    <p:extLst>
      <p:ext uri="{BB962C8B-B14F-4D97-AF65-F5344CB8AC3E}">
        <p14:creationId xmlns:p14="http://schemas.microsoft.com/office/powerpoint/2010/main" val="4038398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6DFF18-BE8E-D801-7454-4D0BAFDB0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62" y="1180287"/>
            <a:ext cx="8920228" cy="508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98C41D-45DF-0047-57B9-56666A928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17" y="1025505"/>
            <a:ext cx="9163117" cy="539118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2D93443-C08F-7029-8395-D07446DBC46C}"/>
              </a:ext>
            </a:extLst>
          </p:cNvPr>
          <p:cNvSpPr txBox="1">
            <a:spLocks/>
          </p:cNvSpPr>
          <p:nvPr/>
        </p:nvSpPr>
        <p:spPr>
          <a:xfrm>
            <a:off x="180975" y="0"/>
            <a:ext cx="11391900" cy="1325563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Discussion – Shocks in SES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Rhino</a:t>
            </a:r>
            <a:r>
              <a:rPr lang="en-US" dirty="0"/>
              <a:t> &amp; Swan)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BE9703-338F-9532-7487-05E0D31C5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17" y="1021266"/>
            <a:ext cx="9169179" cy="53954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590541-2545-3AA8-47C1-ADF77873A533}"/>
              </a:ext>
            </a:extLst>
          </p:cNvPr>
          <p:cNvSpPr txBox="1"/>
          <p:nvPr/>
        </p:nvSpPr>
        <p:spPr>
          <a:xfrm>
            <a:off x="9249577" y="1364489"/>
            <a:ext cx="26872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Change of behaviors &amp; flows.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Economic recession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Pandemic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War (nuclear)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Climate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Giant comet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Tipping point of</a:t>
            </a:r>
          </a:p>
          <a:p>
            <a:r>
              <a:rPr lang="en-US" sz="2000" b="1" dirty="0"/>
              <a:t>ecosystem self-regulation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319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2D93443-C08F-7029-8395-D07446DBC46C}"/>
              </a:ext>
            </a:extLst>
          </p:cNvPr>
          <p:cNvSpPr txBox="1">
            <a:spLocks/>
          </p:cNvSpPr>
          <p:nvPr/>
        </p:nvSpPr>
        <p:spPr>
          <a:xfrm>
            <a:off x="180975" y="0"/>
            <a:ext cx="11391900" cy="1325563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A6F28-C5A0-2879-D614-D4BD609EB6EB}"/>
              </a:ext>
            </a:extLst>
          </p:cNvPr>
          <p:cNvSpPr txBox="1"/>
          <p:nvPr/>
        </p:nvSpPr>
        <p:spPr>
          <a:xfrm>
            <a:off x="619124" y="1478081"/>
            <a:ext cx="10734675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+mj-lt"/>
              </a:rPr>
              <a:t>The Russia-Ukraine War 2022 has significant telecoupling impacts on Africa and Brazil, leading to the most severe food crisis and deforestation in the near decade.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Shocks like black-swan and grey-rhino events should be integrated in the SES frameworks to consider changes in behaviors and flows and to prepare us for the increasingly uncertain future.</a:t>
            </a:r>
          </a:p>
        </p:txBody>
      </p:sp>
    </p:spTree>
    <p:extLst>
      <p:ext uri="{BB962C8B-B14F-4D97-AF65-F5344CB8AC3E}">
        <p14:creationId xmlns:p14="http://schemas.microsoft.com/office/powerpoint/2010/main" val="300550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EBCA-8339-8CFE-B083-469AE88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A99E-A4DD-1CB3-491A-D9D3F69CE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&amp; Objectives</a:t>
            </a:r>
          </a:p>
          <a:p>
            <a:r>
              <a:rPr lang="en-US" dirty="0"/>
              <a:t>Food crisis in Africa</a:t>
            </a:r>
          </a:p>
          <a:p>
            <a:r>
              <a:rPr lang="en-US" dirty="0"/>
              <a:t>Deforestation in Brazil </a:t>
            </a:r>
          </a:p>
          <a:p>
            <a:r>
              <a:rPr lang="en-US" dirty="0"/>
              <a:t>Discussion &amp; Conclusion</a:t>
            </a:r>
          </a:p>
        </p:txBody>
      </p:sp>
    </p:spTree>
    <p:extLst>
      <p:ext uri="{BB962C8B-B14F-4D97-AF65-F5344CB8AC3E}">
        <p14:creationId xmlns:p14="http://schemas.microsoft.com/office/powerpoint/2010/main" val="332478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72123-DD2B-EA8E-F0C2-00060086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Background &amp; Objectives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B6261-D1F3-3C34-B778-DE4574739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8"/>
            <a:ext cx="5455920" cy="37946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/>
              <a:t>Russia’s full-scale invasion of Ukraine </a:t>
            </a:r>
            <a:r>
              <a:rPr lang="en-US" sz="2400" dirty="0"/>
              <a:t>since Feb 24</a:t>
            </a:r>
            <a:r>
              <a:rPr lang="en-US" sz="2400" baseline="30000" dirty="0"/>
              <a:t>th</a:t>
            </a:r>
            <a:r>
              <a:rPr lang="en-US" sz="2400" dirty="0"/>
              <a:t>, 2022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War: tremendous negative impacts on social-ecological systems (SES)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Death; Refugee; Hunger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Habitat loss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Intensive discussion in Europe (Pericoupling)</a:t>
            </a:r>
          </a:p>
        </p:txBody>
      </p:sp>
      <p:pic>
        <p:nvPicPr>
          <p:cNvPr id="1026" name="Picture 2" descr="Impact of Russia-Ukraine Conflict on FIEs in China">
            <a:extLst>
              <a:ext uri="{FF2B5EF4-FFF2-40B4-BE49-F238E27FC236}">
                <a16:creationId xmlns:a16="http://schemas.microsoft.com/office/drawing/2014/main" id="{B7D6DCF6-69BC-B41A-5B52-6C7065A85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r="27973"/>
          <a:stretch/>
        </p:blipFill>
        <p:spPr bwMode="auto">
          <a:xfrm>
            <a:off x="619546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9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72BD0E87-1F71-782C-42C2-91076C31EAD3}"/>
              </a:ext>
            </a:extLst>
          </p:cNvPr>
          <p:cNvSpPr txBox="1">
            <a:spLocks/>
          </p:cNvSpPr>
          <p:nvPr/>
        </p:nvSpPr>
        <p:spPr>
          <a:xfrm>
            <a:off x="180975" y="0"/>
            <a:ext cx="11391900" cy="1325563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less-noticed receivers – Africa &amp; Brazil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2349CB-9CEC-1087-0692-1FB2EAFB6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" t="539" r="354" b="1065"/>
          <a:stretch/>
        </p:blipFill>
        <p:spPr>
          <a:xfrm>
            <a:off x="878947" y="972670"/>
            <a:ext cx="10434106" cy="5590055"/>
          </a:xfrm>
          <a:prstGeom prst="rect">
            <a:avLst/>
          </a:prstGeom>
        </p:spPr>
      </p:pic>
      <p:sp>
        <p:nvSpPr>
          <p:cNvPr id="4" name="Lightning Bolt 3">
            <a:extLst>
              <a:ext uri="{FF2B5EF4-FFF2-40B4-BE49-F238E27FC236}">
                <a16:creationId xmlns:a16="http://schemas.microsoft.com/office/drawing/2014/main" id="{FED9D559-3B02-5B1B-9A63-3B0B47B20807}"/>
              </a:ext>
            </a:extLst>
          </p:cNvPr>
          <p:cNvSpPr/>
          <p:nvPr/>
        </p:nvSpPr>
        <p:spPr>
          <a:xfrm flipH="1">
            <a:off x="6510151" y="1821953"/>
            <a:ext cx="253641" cy="401599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21BEA705-BAE7-9652-8E4D-CA76739D568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31701" y="1909725"/>
            <a:ext cx="2007993" cy="1788345"/>
          </a:xfrm>
          <a:prstGeom prst="curvedConnector3">
            <a:avLst>
              <a:gd name="adj1" fmla="val 103474"/>
            </a:avLst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3A370525-DCF5-682E-A75E-9F93E8A8E0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20905" y="1937026"/>
            <a:ext cx="1018790" cy="944066"/>
          </a:xfrm>
          <a:prstGeom prst="curvedConnector3">
            <a:avLst>
              <a:gd name="adj1" fmla="val 123859"/>
            </a:avLst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999DA6-2553-D2EC-8593-7637599C62BB}"/>
              </a:ext>
            </a:extLst>
          </p:cNvPr>
          <p:cNvCxnSpPr/>
          <p:nvPr/>
        </p:nvCxnSpPr>
        <p:spPr>
          <a:xfrm>
            <a:off x="6220896" y="2241828"/>
            <a:ext cx="573335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8653B3-A71F-4E23-9B74-CE14C6C5FFBB}"/>
              </a:ext>
            </a:extLst>
          </p:cNvPr>
          <p:cNvSpPr txBox="1"/>
          <p:nvPr/>
        </p:nvSpPr>
        <p:spPr>
          <a:xfrm>
            <a:off x="6702715" y="1821953"/>
            <a:ext cx="61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War</a:t>
            </a:r>
          </a:p>
        </p:txBody>
      </p:sp>
    </p:spTree>
    <p:extLst>
      <p:ext uri="{BB962C8B-B14F-4D97-AF65-F5344CB8AC3E}">
        <p14:creationId xmlns:p14="http://schemas.microsoft.com/office/powerpoint/2010/main" val="8081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8A9AB-2A62-9BC7-F1D2-81989734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0"/>
            <a:ext cx="11569066" cy="1325563"/>
          </a:xfrm>
        </p:spPr>
        <p:txBody>
          <a:bodyPr/>
          <a:lstStyle/>
          <a:p>
            <a:r>
              <a:rPr lang="en-US" dirty="0"/>
              <a:t>The less-noticed receivers – Africa &amp; Brazil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3EAE7-657B-BB8A-74B2-9C8C10737900}"/>
              </a:ext>
            </a:extLst>
          </p:cNvPr>
          <p:cNvGrpSpPr/>
          <p:nvPr/>
        </p:nvGrpSpPr>
        <p:grpSpPr>
          <a:xfrm>
            <a:off x="6402043" y="2646577"/>
            <a:ext cx="5002704" cy="3151629"/>
            <a:chOff x="5510688" y="1594800"/>
            <a:chExt cx="6447619" cy="40619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E86965-C655-182D-D6B2-B8AB548D8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0688" y="1594800"/>
              <a:ext cx="6447619" cy="1400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BB38D5-EA46-F78B-9EB7-4FF7A9AF0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0688" y="4256704"/>
              <a:ext cx="6447619" cy="140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AA6507-489F-DB9A-3345-1CA1101AF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0688" y="2925752"/>
              <a:ext cx="6447619" cy="14000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7FE350-3D20-A2A3-4462-71A1D6CCDA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6" t="-18" r="1259"/>
          <a:stretch/>
        </p:blipFill>
        <p:spPr>
          <a:xfrm>
            <a:off x="441959" y="1801142"/>
            <a:ext cx="5654041" cy="431210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A89878-0D40-9308-3401-A43743BE4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59" y="1103482"/>
            <a:ext cx="11111866" cy="96344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srgbClr val="0000CC"/>
                </a:solidFill>
              </a:rPr>
              <a:t>Two empirical indicators: Google Trends (left), #Docs in Scopus Database (right)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0179F2-AE3F-911F-035C-5065932E7B96}"/>
              </a:ext>
            </a:extLst>
          </p:cNvPr>
          <p:cNvSpPr txBox="1"/>
          <p:nvPr/>
        </p:nvSpPr>
        <p:spPr>
          <a:xfrm>
            <a:off x="6509383" y="1896391"/>
            <a:ext cx="4895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Top-down: </a:t>
            </a:r>
            <a:r>
              <a:rPr lang="en-US" dirty="0"/>
              <a:t>Russia</a:t>
            </a:r>
            <a:r>
              <a:rPr lang="en-US" sz="1800" dirty="0"/>
              <a:t> And Ukraine And war And </a:t>
            </a:r>
            <a:r>
              <a:rPr lang="en-US" sz="1800" u="sng" dirty="0"/>
              <a:t>1) Europe, 2) Africa, 3) Brazil</a:t>
            </a:r>
            <a:endParaRPr lang="en-US" u="sn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3E6C62-571F-1461-157F-3A55D4E230CB}"/>
              </a:ext>
            </a:extLst>
          </p:cNvPr>
          <p:cNvSpPr/>
          <p:nvPr/>
        </p:nvSpPr>
        <p:spPr>
          <a:xfrm>
            <a:off x="6402043" y="1801142"/>
            <a:ext cx="5002704" cy="431210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7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72123-DD2B-EA8E-F0C2-00060086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Background &amp; Objectives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B6261-D1F3-3C34-B778-DE4574739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8"/>
            <a:ext cx="5455920" cy="379460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2400" dirty="0">
                <a:solidFill>
                  <a:srgbClr val="0000CC"/>
                </a:solidFill>
              </a:rPr>
              <a:t>Objectives: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400" dirty="0">
                <a:solidFill>
                  <a:srgbClr val="0000CC"/>
                </a:solidFill>
              </a:rPr>
              <a:t>1) describe the telecoupling impacts of the war on Africa and Brazil</a:t>
            </a:r>
            <a:r>
              <a:rPr lang="en-US" sz="2400" dirty="0">
                <a:solidFill>
                  <a:srgbClr val="0000CC"/>
                </a:solidFill>
              </a:rPr>
              <a:t>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srgbClr val="0000CC"/>
                </a:solidFill>
              </a:rPr>
              <a:t>2) discuss potential modification of a SES framework.</a:t>
            </a:r>
          </a:p>
        </p:txBody>
      </p:sp>
      <p:pic>
        <p:nvPicPr>
          <p:cNvPr id="1026" name="Picture 2" descr="Impact of Russia-Ukraine Conflict on FIEs in China">
            <a:extLst>
              <a:ext uri="{FF2B5EF4-FFF2-40B4-BE49-F238E27FC236}">
                <a16:creationId xmlns:a16="http://schemas.microsoft.com/office/drawing/2014/main" id="{B7D6DCF6-69BC-B41A-5B52-6C7065A85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r="27973"/>
          <a:stretch/>
        </p:blipFill>
        <p:spPr bwMode="auto">
          <a:xfrm>
            <a:off x="619546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7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F92E-2B4C-2F34-33A8-F85186D9F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9213"/>
            <a:ext cx="11644310" cy="1325563"/>
          </a:xfrm>
        </p:spPr>
        <p:txBody>
          <a:bodyPr/>
          <a:lstStyle/>
          <a:p>
            <a:r>
              <a:rPr lang="en-US" dirty="0"/>
              <a:t>Africa: Food crisis exacerbated by the war</a:t>
            </a:r>
          </a:p>
        </p:txBody>
      </p:sp>
      <p:pic>
        <p:nvPicPr>
          <p:cNvPr id="5122" name="Picture 2" descr="INTERACTIVE- Russian and Ukrainian wheat export">
            <a:extLst>
              <a:ext uri="{FF2B5EF4-FFF2-40B4-BE49-F238E27FC236}">
                <a16:creationId xmlns:a16="http://schemas.microsoft.com/office/drawing/2014/main" id="{035A5898-5D32-780C-EEE2-C24CFBF4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3" y="1305718"/>
            <a:ext cx="5081585" cy="508158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0591AE-0757-2C23-AD58-DA5AC83DDEFE}"/>
              </a:ext>
            </a:extLst>
          </p:cNvPr>
          <p:cNvSpPr txBox="1"/>
          <p:nvPr/>
        </p:nvSpPr>
        <p:spPr>
          <a:xfrm>
            <a:off x="5559842" y="1374776"/>
            <a:ext cx="6927056" cy="511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effectLst/>
                <a:latin typeface="Helvetica Neue"/>
              </a:rPr>
              <a:t>Vulnerable food supply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Helvetica Neue"/>
              </a:rPr>
              <a:t>Imports in 2020</a:t>
            </a:r>
            <a:r>
              <a:rPr lang="en-US" sz="2000" dirty="0">
                <a:latin typeface="Helvetica Neue"/>
              </a:rPr>
              <a:t>:</a:t>
            </a:r>
            <a:r>
              <a:rPr lang="en-US" sz="2000" dirty="0">
                <a:effectLst/>
                <a:latin typeface="Helvetica Neue"/>
              </a:rPr>
              <a:t> 15 African countries &gt; 50%; six &gt; 70%</a:t>
            </a:r>
            <a:endParaRPr lang="en-US" sz="2000" i="1" dirty="0">
              <a:latin typeface="Helvetica Neue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/>
              </a:rPr>
              <a:t>A</a:t>
            </a:r>
            <a:r>
              <a:rPr lang="en-US" sz="2000" b="0" i="0" dirty="0">
                <a:effectLst/>
                <a:latin typeface="Helvetica Neue"/>
              </a:rPr>
              <a:t>frican household consumption on food: 42%~60%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Helvetica Neue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Helvetica Neue"/>
              </a:rPr>
              <a:t>What happened and will happen?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 Neue"/>
              </a:rPr>
              <a:t>COVID19 + Drought/Flooding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 Neue"/>
              </a:rPr>
              <a:t>-&gt; Low food reserve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  <a:latin typeface="Helvetica Neue"/>
              </a:rPr>
              <a:t>+ Russia-Ukraine War 2022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  <a:latin typeface="Helvetica Neue"/>
              </a:rPr>
              <a:t>-&gt; P</a:t>
            </a:r>
            <a:r>
              <a:rPr lang="en-US" sz="2000" b="1" i="0" dirty="0">
                <a:solidFill>
                  <a:srgbClr val="0000CC"/>
                </a:solidFill>
                <a:effectLst/>
                <a:latin typeface="Helvetica Neue"/>
              </a:rPr>
              <a:t>rices of food, fuel, and fertilizers </a:t>
            </a:r>
            <a:r>
              <a:rPr lang="zh-CN" altLang="en-US" sz="2000" b="1" i="0" dirty="0">
                <a:solidFill>
                  <a:srgbClr val="0000CC"/>
                </a:solidFill>
                <a:effectLst/>
                <a:latin typeface="Helvetica Neue"/>
              </a:rPr>
              <a:t>↑</a:t>
            </a:r>
            <a:endParaRPr lang="en-US" altLang="zh-CN" sz="2000" b="1" i="0" dirty="0">
              <a:solidFill>
                <a:srgbClr val="0000CC"/>
              </a:solidFill>
              <a:effectLst/>
              <a:latin typeface="Helvetica Neue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 Neue"/>
              </a:rPr>
              <a:t>+ Other factors (credit downgrade, civil conflicts, …)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  <a:latin typeface="Helvetica Neue"/>
              </a:rPr>
              <a:t>-&gt; The worst food crisis in the past 10 years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318BEE2-4AD3-1E08-3116-90F65E9F4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15" y="2178986"/>
            <a:ext cx="3120330" cy="38970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0AEC8E-709D-C124-287C-22DA707F4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6" y="2464577"/>
            <a:ext cx="5372139" cy="43005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290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F92E-2B4C-2F34-33A8-F85186D9F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213"/>
            <a:ext cx="1224915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Brazil: War as an excuse for mining and deforestation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0591AE-0757-2C23-AD58-DA5AC83DDEFE}"/>
              </a:ext>
            </a:extLst>
          </p:cNvPr>
          <p:cNvSpPr txBox="1"/>
          <p:nvPr/>
        </p:nvSpPr>
        <p:spPr>
          <a:xfrm>
            <a:off x="5791994" y="1374776"/>
            <a:ext cx="6317456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Large fertilizer imports from Russia and Belarus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  <a:latin typeface="Helvetica Neue"/>
              </a:rPr>
              <a:t>+ Russia-Ukraine War 2022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-&gt; Worries about shortage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-&gt; Claim by the former president Bolsonaro: “Brazil can find the potassium it needs to produce its own fertilizers on Indigenous lands.”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Indigenous lands: safeguards against deforestation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-&gt; The mining legislation was passed.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CC"/>
                </a:solidFill>
              </a:rPr>
              <a:t>-&gt; </a:t>
            </a:r>
            <a:r>
              <a:rPr lang="en-US" sz="2000" b="1" dirty="0">
                <a:solidFill>
                  <a:srgbClr val="0000CC"/>
                </a:solidFill>
              </a:rPr>
              <a:t>Deforestation soared to a 15-year high during the Bolsonaro years, as well as mining pollution.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7D53C0-C347-9C03-12F5-A940EE22D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77"/>
          <a:stretch/>
        </p:blipFill>
        <p:spPr>
          <a:xfrm>
            <a:off x="356402" y="1857376"/>
            <a:ext cx="5041091" cy="33719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821283-47A3-CF00-99FA-BD9CA299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1917690"/>
            <a:ext cx="5507740" cy="17061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2D8D7-175A-5A44-0CC4-280C9CC7F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85" y="1236621"/>
            <a:ext cx="5490055" cy="52086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2D5227-A99D-2940-3B2A-4371261FF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1926715"/>
            <a:ext cx="5590290" cy="41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72BD0E87-1F71-782C-42C2-91076C31EAD3}"/>
              </a:ext>
            </a:extLst>
          </p:cNvPr>
          <p:cNvSpPr txBox="1">
            <a:spLocks/>
          </p:cNvSpPr>
          <p:nvPr/>
        </p:nvSpPr>
        <p:spPr>
          <a:xfrm>
            <a:off x="180975" y="0"/>
            <a:ext cx="11391900" cy="1325563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telecoupling impacts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2349CB-9CEC-1087-0692-1FB2EAFB6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" t="539" r="354" b="1065"/>
          <a:stretch/>
        </p:blipFill>
        <p:spPr>
          <a:xfrm>
            <a:off x="878947" y="972670"/>
            <a:ext cx="10434106" cy="5590055"/>
          </a:xfrm>
          <a:prstGeom prst="rect">
            <a:avLst/>
          </a:prstGeom>
        </p:spPr>
      </p:pic>
      <p:sp>
        <p:nvSpPr>
          <p:cNvPr id="4" name="Lightning Bolt 3">
            <a:extLst>
              <a:ext uri="{FF2B5EF4-FFF2-40B4-BE49-F238E27FC236}">
                <a16:creationId xmlns:a16="http://schemas.microsoft.com/office/drawing/2014/main" id="{FED9D559-3B02-5B1B-9A63-3B0B47B20807}"/>
              </a:ext>
            </a:extLst>
          </p:cNvPr>
          <p:cNvSpPr/>
          <p:nvPr/>
        </p:nvSpPr>
        <p:spPr>
          <a:xfrm flipH="1">
            <a:off x="6510151" y="1821953"/>
            <a:ext cx="253641" cy="401599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21BEA705-BAE7-9652-8E4D-CA76739D568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31701" y="1909725"/>
            <a:ext cx="2007993" cy="1788345"/>
          </a:xfrm>
          <a:prstGeom prst="curvedConnector3">
            <a:avLst>
              <a:gd name="adj1" fmla="val 103474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3A370525-DCF5-682E-A75E-9F93E8A8E0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20905" y="1937026"/>
            <a:ext cx="1018790" cy="944066"/>
          </a:xfrm>
          <a:prstGeom prst="curvedConnector3">
            <a:avLst>
              <a:gd name="adj1" fmla="val 123859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999DA6-2553-D2EC-8593-7637599C62BB}"/>
              </a:ext>
            </a:extLst>
          </p:cNvPr>
          <p:cNvCxnSpPr/>
          <p:nvPr/>
        </p:nvCxnSpPr>
        <p:spPr>
          <a:xfrm>
            <a:off x="6220896" y="2241828"/>
            <a:ext cx="573335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A582FF3-6C74-80E7-16D6-F5ED71AACBC1}"/>
              </a:ext>
            </a:extLst>
          </p:cNvPr>
          <p:cNvSpPr txBox="1"/>
          <p:nvPr/>
        </p:nvSpPr>
        <p:spPr>
          <a:xfrm>
            <a:off x="4094097" y="3753792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Mining </a:t>
            </a:r>
          </a:p>
          <a:p>
            <a:r>
              <a:rPr lang="en-US" b="1" dirty="0">
                <a:solidFill>
                  <a:srgbClr val="C00000"/>
                </a:solidFill>
              </a:rPr>
              <a:t>&amp; Deforestation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F53F1-282D-BD18-E2B7-6EB56B370278}"/>
              </a:ext>
            </a:extLst>
          </p:cNvPr>
          <p:cNvSpPr txBox="1"/>
          <p:nvPr/>
        </p:nvSpPr>
        <p:spPr>
          <a:xfrm>
            <a:off x="5455946" y="301605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Food crisis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3CDCB-B9C2-61FB-2247-08BEEB36EE3C}"/>
              </a:ext>
            </a:extLst>
          </p:cNvPr>
          <p:cNvSpPr txBox="1"/>
          <p:nvPr/>
        </p:nvSpPr>
        <p:spPr>
          <a:xfrm>
            <a:off x="6702715" y="1821953"/>
            <a:ext cx="61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War</a:t>
            </a:r>
          </a:p>
        </p:txBody>
      </p:sp>
    </p:spTree>
    <p:extLst>
      <p:ext uri="{BB962C8B-B14F-4D97-AF65-F5344CB8AC3E}">
        <p14:creationId xmlns:p14="http://schemas.microsoft.com/office/powerpoint/2010/main" val="147299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825</TotalTime>
  <Words>409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Helvetica Neue</vt:lpstr>
      <vt:lpstr>Arial</vt:lpstr>
      <vt:lpstr>Calibri</vt:lpstr>
      <vt:lpstr>Office Theme</vt:lpstr>
      <vt:lpstr>Telecoupling Impact of the Russia-Ukraine War since 2022</vt:lpstr>
      <vt:lpstr>Contents</vt:lpstr>
      <vt:lpstr>Background &amp; Objectives</vt:lpstr>
      <vt:lpstr>PowerPoint Presentation</vt:lpstr>
      <vt:lpstr>The less-noticed receivers – Africa &amp; Brazil</vt:lpstr>
      <vt:lpstr>Background &amp; Objectives</vt:lpstr>
      <vt:lpstr>Africa: Food crisis exacerbated by the war</vt:lpstr>
      <vt:lpstr>Brazil: War as an excuse for mining and deforestation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Telecoupling Impact of the Russia-Ukraine War since 2022</dc:title>
  <dc:creator>Qiu, Yuean</dc:creator>
  <cp:lastModifiedBy>Qiu, Yuean</cp:lastModifiedBy>
  <cp:revision>1</cp:revision>
  <dcterms:created xsi:type="dcterms:W3CDTF">2023-04-25T19:59:48Z</dcterms:created>
  <dcterms:modified xsi:type="dcterms:W3CDTF">2023-04-26T15:53:47Z</dcterms:modified>
</cp:coreProperties>
</file>